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58" r:id="rId3"/>
    <p:sldId id="338" r:id="rId4"/>
    <p:sldId id="451" r:id="rId5"/>
    <p:sldId id="454" r:id="rId6"/>
    <p:sldId id="471" r:id="rId7"/>
    <p:sldId id="470" r:id="rId8"/>
    <p:sldId id="502" r:id="rId9"/>
    <p:sldId id="485" r:id="rId10"/>
    <p:sldId id="503" r:id="rId11"/>
    <p:sldId id="504" r:id="rId12"/>
    <p:sldId id="4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ra Boehly" initials="SB" lastIdx="26" clrIdx="6">
    <p:extLst>
      <p:ext uri="{19B8F6BF-5375-455C-9EA6-DF929625EA0E}">
        <p15:presenceInfo xmlns:p15="http://schemas.microsoft.com/office/powerpoint/2012/main" userId="S::sboehly@reingold.com::449f462b-9fec-4cb8-9a2c-11c93402abfd" providerId="AD"/>
      </p:ext>
    </p:extLst>
  </p:cmAuthor>
  <p:cmAuthor id="1" name="Anthony Bustamante" initials="AB" lastIdx="1" clrIdx="0">
    <p:extLst>
      <p:ext uri="{19B8F6BF-5375-455C-9EA6-DF929625EA0E}">
        <p15:presenceInfo xmlns:p15="http://schemas.microsoft.com/office/powerpoint/2012/main" userId="S::Anthony.Bustamante@hogarthww.com::f772cdf0-a44f-4041-a981-837d491006b3" providerId="AD"/>
      </p:ext>
    </p:extLst>
  </p:cmAuthor>
  <p:cmAuthor id="8" name="Sandy Wacker" initials="SW" lastIdx="44" clrIdx="7">
    <p:extLst>
      <p:ext uri="{19B8F6BF-5375-455C-9EA6-DF929625EA0E}">
        <p15:presenceInfo xmlns:p15="http://schemas.microsoft.com/office/powerpoint/2012/main" userId="S::Swacker@reingold.com::4354263b-21c9-4287-abec-145ce942512f" providerId="AD"/>
      </p:ext>
    </p:extLst>
  </p:cmAuthor>
  <p:cmAuthor id="2" name="Lindsey Cable" initials="LC" lastIdx="154" clrIdx="1">
    <p:extLst>
      <p:ext uri="{19B8F6BF-5375-455C-9EA6-DF929625EA0E}">
        <p15:presenceInfo xmlns:p15="http://schemas.microsoft.com/office/powerpoint/2012/main" userId="S::lcable@reingold.com::891c9893-ef40-4c25-bd99-f13f058305b7" providerId="AD"/>
      </p:ext>
    </p:extLst>
  </p:cmAuthor>
  <p:cmAuthor id="9" name="Susan Fourney" initials="SF" lastIdx="58" clrIdx="8">
    <p:extLst>
      <p:ext uri="{19B8F6BF-5375-455C-9EA6-DF929625EA0E}">
        <p15:presenceInfo xmlns:p15="http://schemas.microsoft.com/office/powerpoint/2012/main" userId="S::sfourney@reingold.com::aa051f36-7a09-45b5-b3f1-ae2174e97a1f" providerId="AD"/>
      </p:ext>
    </p:extLst>
  </p:cmAuthor>
  <p:cmAuthor id="3" name="Codi Coulter" initials="CC" lastIdx="76" clrIdx="2">
    <p:extLst>
      <p:ext uri="{19B8F6BF-5375-455C-9EA6-DF929625EA0E}">
        <p15:presenceInfo xmlns:p15="http://schemas.microsoft.com/office/powerpoint/2012/main" userId="S::ccoulter@reingold.com::c8424f25-f9ed-4ea1-a965-8c106d3c563d" providerId="AD"/>
      </p:ext>
    </p:extLst>
  </p:cmAuthor>
  <p:cmAuthor id="10" name="Nissa Lee" initials="NL" lastIdx="21" clrIdx="9">
    <p:extLst>
      <p:ext uri="{19B8F6BF-5375-455C-9EA6-DF929625EA0E}">
        <p15:presenceInfo xmlns:p15="http://schemas.microsoft.com/office/powerpoint/2012/main" userId="S::nlee@reingold.com::fc2737d5-e785-46c2-9ab6-f9fd71ac8edc" providerId="AD"/>
      </p:ext>
    </p:extLst>
  </p:cmAuthor>
  <p:cmAuthor id="4" name="James Colucci" initials="JC" lastIdx="12" clrIdx="3">
    <p:extLst>
      <p:ext uri="{19B8F6BF-5375-455C-9EA6-DF929625EA0E}">
        <p15:presenceInfo xmlns:p15="http://schemas.microsoft.com/office/powerpoint/2012/main" userId="S::James.Colucci@yrbrands.com::921b8300-070d-464c-885f-b0c47bb9f2d2" providerId="AD"/>
      </p:ext>
    </p:extLst>
  </p:cmAuthor>
  <p:cmAuthor id="11" name="Alex Parrott" initials="AP" lastIdx="30" clrIdx="10">
    <p:extLst>
      <p:ext uri="{19B8F6BF-5375-455C-9EA6-DF929625EA0E}">
        <p15:presenceInfo xmlns:p15="http://schemas.microsoft.com/office/powerpoint/2012/main" userId="S::aparrott@reingold.com::c6d14438-a674-4e6a-8d0a-613ce95827ef" providerId="AD"/>
      </p:ext>
    </p:extLst>
  </p:cmAuthor>
  <p:cmAuthor id="5" name="Emmy Prager" initials="EP" lastIdx="121" clrIdx="4">
    <p:extLst>
      <p:ext uri="{19B8F6BF-5375-455C-9EA6-DF929625EA0E}">
        <p15:presenceInfo xmlns:p15="http://schemas.microsoft.com/office/powerpoint/2012/main" userId="S::eprager@reingold.com::d46303f1-7f2d-43fc-8564-bec7026f5cbf" providerId="AD"/>
      </p:ext>
    </p:extLst>
  </p:cmAuthor>
  <p:cmAuthor id="6" name="Emma Bishop" initials="EB" lastIdx="7" clrIdx="5">
    <p:extLst>
      <p:ext uri="{19B8F6BF-5375-455C-9EA6-DF929625EA0E}">
        <p15:presenceInfo xmlns:p15="http://schemas.microsoft.com/office/powerpoint/2012/main" userId="S::ebishop@reingold.com::88465dd5-e752-43fa-8b34-f08ce40f65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7A"/>
    <a:srgbClr val="A3A3A3"/>
    <a:srgbClr val="215493"/>
    <a:srgbClr val="F1BB3D"/>
    <a:srgbClr val="FF7143"/>
    <a:srgbClr val="194C90"/>
    <a:srgbClr val="006448"/>
    <a:srgbClr val="009963"/>
    <a:srgbClr val="711B26"/>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1" autoAdjust="0"/>
    <p:restoredTop sz="94683"/>
  </p:normalViewPr>
  <p:slideViewPr>
    <p:cSldViewPr snapToGrid="0" showGuides="1">
      <p:cViewPr varScale="1">
        <p:scale>
          <a:sx n="114" d="100"/>
          <a:sy n="114" d="100"/>
        </p:scale>
        <p:origin x="522" y="11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7" d="100"/>
          <a:sy n="87" d="100"/>
        </p:scale>
        <p:origin x="27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4F8C62-90C8-412E-B8F3-027147326D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D0B3726-B8FD-4EC1-BAE1-78774F9FDF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693666-2648-4C54-BAA3-2E6F7C615E54}" type="datetimeFigureOut">
              <a:rPr lang="en-US" smtClean="0"/>
              <a:t>4/1/2020</a:t>
            </a:fld>
            <a:endParaRPr lang="en-US" dirty="0"/>
          </a:p>
        </p:txBody>
      </p:sp>
      <p:sp>
        <p:nvSpPr>
          <p:cNvPr id="4" name="Footer Placeholder 3">
            <a:extLst>
              <a:ext uri="{FF2B5EF4-FFF2-40B4-BE49-F238E27FC236}">
                <a16:creationId xmlns:a16="http://schemas.microsoft.com/office/drawing/2014/main" id="{A29FF50A-C2A2-4E1D-A953-780393963A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C62BECE-1260-4AA4-8F9F-30F6190E89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138CC1-23D3-4BB2-8A75-1C328B198CBE}" type="slidenum">
              <a:rPr lang="en-US" smtClean="0"/>
              <a:t>‹#›</a:t>
            </a:fld>
            <a:endParaRPr lang="en-US" dirty="0"/>
          </a:p>
        </p:txBody>
      </p:sp>
    </p:spTree>
    <p:extLst>
      <p:ext uri="{BB962C8B-B14F-4D97-AF65-F5344CB8AC3E}">
        <p14:creationId xmlns:p14="http://schemas.microsoft.com/office/powerpoint/2010/main" val="653909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6985F-A066-42EE-86AD-694DF46B2329}" type="datetimeFigureOut">
              <a:rPr lang="en-US" smtClean="0"/>
              <a:t>4/1/2020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5AF52-C18E-4FEF-A68A-51556A132924}" type="slidenum">
              <a:rPr lang="en-US" smtClean="0"/>
              <a:t>‹#›</a:t>
            </a:fld>
            <a:endParaRPr lang="en-US" dirty="0"/>
          </a:p>
        </p:txBody>
      </p:sp>
    </p:spTree>
    <p:extLst>
      <p:ext uri="{BB962C8B-B14F-4D97-AF65-F5344CB8AC3E}">
        <p14:creationId xmlns:p14="http://schemas.microsoft.com/office/powerpoint/2010/main" val="43342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rgbClr val="0095A9"/>
        </a:solidFill>
        <a:effectLst/>
      </p:bgPr>
    </p:bg>
    <p:spTree>
      <p:nvGrpSpPr>
        <p:cNvPr id="1" name=""/>
        <p:cNvGrpSpPr/>
        <p:nvPr/>
      </p:nvGrpSpPr>
      <p:grpSpPr>
        <a:xfrm>
          <a:off x="0" y="0"/>
          <a:ext cx="0" cy="0"/>
          <a:chOff x="0" y="0"/>
          <a:chExt cx="0" cy="0"/>
        </a:xfrm>
      </p:grpSpPr>
      <p:sp>
        <p:nvSpPr>
          <p:cNvPr id="4" name="White box">
            <a:extLst>
              <a:ext uri="{FF2B5EF4-FFF2-40B4-BE49-F238E27FC236}">
                <a16:creationId xmlns:a16="http://schemas.microsoft.com/office/drawing/2014/main" id="{A0517E70-C482-45A7-9DA5-8CA6D0F354C8}"/>
              </a:ext>
            </a:extLst>
          </p:cNvPr>
          <p:cNvSpPr/>
          <p:nvPr userDrawn="1"/>
        </p:nvSpPr>
        <p:spPr>
          <a:xfrm>
            <a:off x="148280" y="163286"/>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kern="0" baseline="0" dirty="0">
              <a:latin typeface="Segoe UI" panose="020B0502040204020203" pitchFamily="34" charset="0"/>
            </a:endParaRPr>
          </a:p>
        </p:txBody>
      </p:sp>
      <p:grpSp>
        <p:nvGrpSpPr>
          <p:cNvPr id="16" name="Logo Lockup">
            <a:extLst>
              <a:ext uri="{FF2B5EF4-FFF2-40B4-BE49-F238E27FC236}">
                <a16:creationId xmlns:a16="http://schemas.microsoft.com/office/drawing/2014/main" id="{BD5682D6-A642-4D06-9620-520B09ADEDEE}"/>
              </a:ext>
            </a:extLst>
          </p:cNvPr>
          <p:cNvGrpSpPr/>
          <p:nvPr userDrawn="1"/>
        </p:nvGrpSpPr>
        <p:grpSpPr>
          <a:xfrm>
            <a:off x="9954812" y="6171836"/>
            <a:ext cx="1718186" cy="523728"/>
            <a:chOff x="9954812" y="6171836"/>
            <a:chExt cx="1718186" cy="523728"/>
          </a:xfrm>
        </p:grpSpPr>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15" name="Straight Connector 14">
              <a:extLst>
                <a:ext uri="{FF2B5EF4-FFF2-40B4-BE49-F238E27FC236}">
                  <a16:creationId xmlns:a16="http://schemas.microsoft.com/office/drawing/2014/main" id="{8D806A2B-563A-4C24-A76F-BE865483BC9D}"/>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3810000" y="4358368"/>
            <a:ext cx="4572000" cy="640080"/>
          </a:xfrm>
          <a:prstGeom prst="rect">
            <a:avLst/>
          </a:prstGeom>
        </p:spPr>
        <p:txBody>
          <a:bodyPr>
            <a:noAutofit/>
          </a:bodyPr>
          <a:lstStyle>
            <a:lvl1pPr marL="0" indent="0" algn="ctr" defTabSz="914400" rtl="0" eaLnBrk="1" latinLnBrk="0" hangingPunct="1">
              <a:lnSpc>
                <a:spcPct val="100000"/>
              </a:lnSpc>
              <a:spcBef>
                <a:spcPts val="0"/>
              </a:spcBef>
              <a:buFont typeface="Arial" panose="020B0604020202020204" pitchFamily="34" charset="0"/>
              <a:buNone/>
              <a:defRPr lang="en-US" sz="1600" b="0" kern="0" spc="0" baseline="0" dirty="0">
                <a:solidFill>
                  <a:schemeClr val="tx1"/>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3261360" y="3593592"/>
            <a:ext cx="5669280" cy="603504"/>
          </a:xfrm>
          <a:prstGeom prst="rect">
            <a:avLst/>
          </a:prstGeom>
        </p:spPr>
        <p:txBody>
          <a:bodyPr anchor="t" anchorCtr="1">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kern="0" spc="0" baseline="0">
                <a:solidFill>
                  <a:srgbClr val="005E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Subhead goes here</a:t>
            </a:r>
          </a:p>
        </p:txBody>
      </p:sp>
      <p:sp>
        <p:nvSpPr>
          <p:cNvPr id="2" name="Title 1">
            <a:extLst>
              <a:ext uri="{FF2B5EF4-FFF2-40B4-BE49-F238E27FC236}">
                <a16:creationId xmlns:a16="http://schemas.microsoft.com/office/drawing/2014/main" id="{299AA5E3-533D-458D-96FF-E3E50DFDD174}"/>
              </a:ext>
            </a:extLst>
          </p:cNvPr>
          <p:cNvSpPr>
            <a:spLocks noGrp="1"/>
          </p:cNvSpPr>
          <p:nvPr>
            <p:ph type="ctrTitle" hasCustomPrompt="1"/>
          </p:nvPr>
        </p:nvSpPr>
        <p:spPr>
          <a:xfrm>
            <a:off x="975518" y="1815966"/>
            <a:ext cx="10240964" cy="1655762"/>
          </a:xfrm>
        </p:spPr>
        <p:txBody>
          <a:bodyPr anchor="b"/>
          <a:lstStyle>
            <a:lvl1pPr algn="ctr">
              <a:defRPr sz="3600" kern="0" spc="0" baseline="0">
                <a:solidFill>
                  <a:srgbClr val="005E7A"/>
                </a:solidFill>
              </a:defRPr>
            </a:lvl1pPr>
          </a:lstStyle>
          <a:p>
            <a:r>
              <a:rPr lang="en-US" dirty="0"/>
              <a:t>Presentation title goes here</a:t>
            </a:r>
          </a:p>
        </p:txBody>
      </p:sp>
    </p:spTree>
    <p:extLst>
      <p:ext uri="{BB962C8B-B14F-4D97-AF65-F5344CB8AC3E}">
        <p14:creationId xmlns:p14="http://schemas.microsoft.com/office/powerpoint/2010/main" val="2867811986"/>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Green">
    <p:bg>
      <p:bgPr>
        <a:solidFill>
          <a:srgbClr val="009963"/>
        </a:solidFill>
        <a:effectLst/>
      </p:bgPr>
    </p:bg>
    <p:spTree>
      <p:nvGrpSpPr>
        <p:cNvPr id="1" name=""/>
        <p:cNvGrpSpPr/>
        <p:nvPr/>
      </p:nvGrpSpPr>
      <p:grpSpPr>
        <a:xfrm>
          <a:off x="0" y="0"/>
          <a:ext cx="0" cy="0"/>
          <a:chOff x="0" y="0"/>
          <a:chExt cx="0" cy="0"/>
        </a:xfrm>
      </p:grpSpPr>
      <p:pic>
        <p:nvPicPr>
          <p:cNvPr id="8" name="Picture 7" hidden="1">
            <a:extLst>
              <a:ext uri="{FF2B5EF4-FFF2-40B4-BE49-F238E27FC236}">
                <a16:creationId xmlns:a16="http://schemas.microsoft.com/office/drawing/2014/main" id="{E1EC98CF-6779-4B5F-B0A5-938EC336CE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7612C88F-2AC9-46FF-86B4-C9C1D90A67F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
        <p:nvSpPr>
          <p:cNvPr id="30" name="Text Placeholder 2">
            <a:extLst>
              <a:ext uri="{FF2B5EF4-FFF2-40B4-BE49-F238E27FC236}">
                <a16:creationId xmlns:a16="http://schemas.microsoft.com/office/drawing/2014/main" id="{B1E5A8DE-5E03-4A43-BCAB-3F76CF8946CB}"/>
              </a:ext>
            </a:extLst>
          </p:cNvPr>
          <p:cNvSpPr>
            <a:spLocks noGrp="1"/>
          </p:cNvSpPr>
          <p:nvPr>
            <p:ph type="body" idx="13" hasCustomPrompt="1"/>
          </p:nvPr>
        </p:nvSpPr>
        <p:spPr>
          <a:xfrm>
            <a:off x="421644" y="1127599"/>
            <a:ext cx="11246482" cy="822960"/>
          </a:xfrm>
          <a:prstGeom prst="rect">
            <a:avLst/>
          </a:prstGeom>
        </p:spPr>
        <p:txBody>
          <a:bodyPr anchor="t">
            <a:noAutofit/>
          </a:bodyPr>
          <a:lstStyle>
            <a:lvl1pPr marL="0" indent="0">
              <a:lnSpc>
                <a:spcPct val="110000"/>
              </a:lnSpc>
              <a:buNone/>
              <a:defRPr lang="en-US" sz="1600" b="0" kern="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18" name="Footer Placeholder 4">
            <a:extLst>
              <a:ext uri="{FF2B5EF4-FFF2-40B4-BE49-F238E27FC236}">
                <a16:creationId xmlns:a16="http://schemas.microsoft.com/office/drawing/2014/main" id="{EBB143AB-9E3B-A842-953B-D2B599A75D7A}"/>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21" name="Text Placeholder 4">
            <a:extLst>
              <a:ext uri="{FF2B5EF4-FFF2-40B4-BE49-F238E27FC236}">
                <a16:creationId xmlns:a16="http://schemas.microsoft.com/office/drawing/2014/main" id="{15E2A6AB-9E25-A248-A2D8-FED2D7D8CC2D}"/>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14" name="Text Placeholder 3">
            <a:extLst>
              <a:ext uri="{FF2B5EF4-FFF2-40B4-BE49-F238E27FC236}">
                <a16:creationId xmlns:a16="http://schemas.microsoft.com/office/drawing/2014/main" id="{B1344CA6-A918-3743-82C3-B45EDB20365E}"/>
              </a:ext>
            </a:extLst>
          </p:cNvPr>
          <p:cNvSpPr>
            <a:spLocks noGrp="1"/>
          </p:cNvSpPr>
          <p:nvPr>
            <p:ph type="body" sz="quarter" idx="15"/>
          </p:nvPr>
        </p:nvSpPr>
        <p:spPr>
          <a:xfrm>
            <a:off x="422275" y="2136774"/>
            <a:ext cx="11247120" cy="3429000"/>
          </a:xfrm>
          <a:prstGeom prst="rect">
            <a:avLst/>
          </a:prstGeom>
          <a:noFill/>
        </p:spPr>
        <p:txBody>
          <a:bodyPr/>
          <a:lstStyle>
            <a:lvl1pPr>
              <a:defRPr>
                <a:solidFill>
                  <a:schemeClr val="accent4"/>
                </a:solidFill>
              </a:defRPr>
            </a:lvl1pPr>
            <a:lvl2pPr>
              <a:spcAft>
                <a:spcPts val="600"/>
              </a:spcAft>
              <a:defRPr sz="1600"/>
            </a:lvl2pPr>
            <a:lvl3pPr>
              <a:spcAft>
                <a:spcPts val="600"/>
              </a:spcAft>
              <a:defRPr sz="1600"/>
            </a:lvl3pPr>
            <a:lvl4pPr>
              <a:spcAft>
                <a:spcPts val="600"/>
              </a:spcAft>
              <a:defRPr sz="1600"/>
            </a:lvl4pPr>
            <a:lvl5pPr>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62548296-15D0-4041-A08C-283BF3A99988}"/>
              </a:ext>
            </a:extLst>
          </p:cNvPr>
          <p:cNvSpPr>
            <a:spLocks noGrp="1"/>
          </p:cNvSpPr>
          <p:nvPr>
            <p:ph type="title" hasCustomPrompt="1"/>
          </p:nvPr>
        </p:nvSpPr>
        <p:spPr>
          <a:xfrm>
            <a:off x="421644" y="320040"/>
            <a:ext cx="11251340" cy="877824"/>
          </a:xfrm>
        </p:spPr>
        <p:txBody>
          <a:bodyPr tIns="182880"/>
          <a:lstStyle>
            <a:lvl1pPr>
              <a:lnSpc>
                <a:spcPct val="90000"/>
              </a:lnSpc>
              <a:defRPr kern="0" baseline="0">
                <a:solidFill>
                  <a:schemeClr val="accent4"/>
                </a:solidFill>
              </a:defRPr>
            </a:lvl1pPr>
          </a:lstStyle>
          <a:p>
            <a:r>
              <a:rPr lang="en-US" dirty="0"/>
              <a:t>Headline goes here</a:t>
            </a:r>
          </a:p>
        </p:txBody>
      </p:sp>
    </p:spTree>
    <p:extLst>
      <p:ext uri="{BB962C8B-B14F-4D97-AF65-F5344CB8AC3E}">
        <p14:creationId xmlns:p14="http://schemas.microsoft.com/office/powerpoint/2010/main" val="129522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lue">
    <p:bg>
      <p:bgPr>
        <a:solidFill>
          <a:srgbClr val="21549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7612C88F-2AC9-46FF-86B4-C9C1D90A67F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
        <p:nvSpPr>
          <p:cNvPr id="30" name="Text Placeholder 2">
            <a:extLst>
              <a:ext uri="{FF2B5EF4-FFF2-40B4-BE49-F238E27FC236}">
                <a16:creationId xmlns:a16="http://schemas.microsoft.com/office/drawing/2014/main" id="{B1E5A8DE-5E03-4A43-BCAB-3F76CF8946CB}"/>
              </a:ext>
            </a:extLst>
          </p:cNvPr>
          <p:cNvSpPr>
            <a:spLocks noGrp="1"/>
          </p:cNvSpPr>
          <p:nvPr>
            <p:ph type="body" idx="13"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16" name="Footer Placeholder 4">
            <a:extLst>
              <a:ext uri="{FF2B5EF4-FFF2-40B4-BE49-F238E27FC236}">
                <a16:creationId xmlns:a16="http://schemas.microsoft.com/office/drawing/2014/main" id="{26F196EF-AA89-0848-9798-C8261D4F61B3}"/>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19" name="Text Placeholder 4">
            <a:extLst>
              <a:ext uri="{FF2B5EF4-FFF2-40B4-BE49-F238E27FC236}">
                <a16:creationId xmlns:a16="http://schemas.microsoft.com/office/drawing/2014/main" id="{725C4E29-F028-2E49-99BF-6676DF595228}"/>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13" name="Text Placeholder 3">
            <a:extLst>
              <a:ext uri="{FF2B5EF4-FFF2-40B4-BE49-F238E27FC236}">
                <a16:creationId xmlns:a16="http://schemas.microsoft.com/office/drawing/2014/main" id="{5BAA1E47-717F-8448-AEBA-0F66733A6C8E}"/>
              </a:ext>
            </a:extLst>
          </p:cNvPr>
          <p:cNvSpPr>
            <a:spLocks noGrp="1"/>
          </p:cNvSpPr>
          <p:nvPr>
            <p:ph type="body" sz="quarter" idx="15"/>
          </p:nvPr>
        </p:nvSpPr>
        <p:spPr>
          <a:xfrm>
            <a:off x="422275" y="2136774"/>
            <a:ext cx="11247120" cy="3429000"/>
          </a:xfrm>
          <a:prstGeom prst="rect">
            <a:avLst/>
          </a:prstGeom>
          <a:noFill/>
        </p:spPr>
        <p:txBody>
          <a:bodyPr/>
          <a:lstStyle>
            <a:lvl1pPr>
              <a:defRPr>
                <a:solidFill>
                  <a:schemeClr val="accent5"/>
                </a:solidFill>
              </a:defRPr>
            </a:lvl1pPr>
            <a:lvl2pPr>
              <a:spcAft>
                <a:spcPts val="600"/>
              </a:spcAft>
              <a:defRPr sz="1600"/>
            </a:lvl2pPr>
            <a:lvl3pPr>
              <a:spcAft>
                <a:spcPts val="600"/>
              </a:spcAft>
              <a:defRPr sz="1600"/>
            </a:lvl3pPr>
            <a:lvl4pPr>
              <a:spcAft>
                <a:spcPts val="600"/>
              </a:spcAft>
              <a:defRPr sz="1600"/>
            </a:lvl4pPr>
            <a:lvl5pPr>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21ACBF18-10C4-AF47-9313-470A81ACBF34}"/>
              </a:ext>
            </a:extLst>
          </p:cNvPr>
          <p:cNvSpPr>
            <a:spLocks noGrp="1"/>
          </p:cNvSpPr>
          <p:nvPr>
            <p:ph type="title" hasCustomPrompt="1"/>
          </p:nvPr>
        </p:nvSpPr>
        <p:spPr>
          <a:xfrm>
            <a:off x="421644" y="320040"/>
            <a:ext cx="11251340" cy="877824"/>
          </a:xfrm>
        </p:spPr>
        <p:txBody>
          <a:bodyPr tIns="182880"/>
          <a:lstStyle>
            <a:lvl1pPr>
              <a:lnSpc>
                <a:spcPct val="90000"/>
              </a:lnSpc>
              <a:defRPr kern="0" baseline="0">
                <a:solidFill>
                  <a:schemeClr val="accent5"/>
                </a:solidFill>
              </a:defRPr>
            </a:lvl1pPr>
          </a:lstStyle>
          <a:p>
            <a:r>
              <a:rPr lang="en-US" dirty="0"/>
              <a:t>Headline goes here</a:t>
            </a:r>
          </a:p>
        </p:txBody>
      </p:sp>
    </p:spTree>
    <p:extLst>
      <p:ext uri="{BB962C8B-B14F-4D97-AF65-F5344CB8AC3E}">
        <p14:creationId xmlns:p14="http://schemas.microsoft.com/office/powerpoint/2010/main" val="4006479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Red">
    <p:bg>
      <p:bgPr>
        <a:solidFill>
          <a:schemeClr val="accent6"/>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7612C88F-2AC9-46FF-86B4-C9C1D90A67F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
        <p:nvSpPr>
          <p:cNvPr id="30" name="Text Placeholder 2">
            <a:extLst>
              <a:ext uri="{FF2B5EF4-FFF2-40B4-BE49-F238E27FC236}">
                <a16:creationId xmlns:a16="http://schemas.microsoft.com/office/drawing/2014/main" id="{B1E5A8DE-5E03-4A43-BCAB-3F76CF8946CB}"/>
              </a:ext>
            </a:extLst>
          </p:cNvPr>
          <p:cNvSpPr>
            <a:spLocks noGrp="1"/>
          </p:cNvSpPr>
          <p:nvPr>
            <p:ph type="body" idx="13"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18" name="Footer Placeholder 4">
            <a:extLst>
              <a:ext uri="{FF2B5EF4-FFF2-40B4-BE49-F238E27FC236}">
                <a16:creationId xmlns:a16="http://schemas.microsoft.com/office/drawing/2014/main" id="{743BBE0C-ADE3-8043-84DA-31B6003257F6}"/>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20" name="Text Placeholder 4">
            <a:extLst>
              <a:ext uri="{FF2B5EF4-FFF2-40B4-BE49-F238E27FC236}">
                <a16:creationId xmlns:a16="http://schemas.microsoft.com/office/drawing/2014/main" id="{15387DB5-81A8-5D40-98F2-961D1E8A7860}"/>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14" name="Text Placeholder 3">
            <a:extLst>
              <a:ext uri="{FF2B5EF4-FFF2-40B4-BE49-F238E27FC236}">
                <a16:creationId xmlns:a16="http://schemas.microsoft.com/office/drawing/2014/main" id="{1E034A36-314F-104C-8E8D-5E540EA9B9F3}"/>
              </a:ext>
            </a:extLst>
          </p:cNvPr>
          <p:cNvSpPr>
            <a:spLocks noGrp="1"/>
          </p:cNvSpPr>
          <p:nvPr>
            <p:ph type="body" sz="quarter" idx="15"/>
          </p:nvPr>
        </p:nvSpPr>
        <p:spPr>
          <a:xfrm>
            <a:off x="422275" y="2136774"/>
            <a:ext cx="11247120" cy="3429000"/>
          </a:xfrm>
          <a:prstGeom prst="rect">
            <a:avLst/>
          </a:prstGeom>
          <a:noFill/>
        </p:spPr>
        <p:txBody>
          <a:bodyPr/>
          <a:lstStyle>
            <a:lvl1pPr>
              <a:defRPr>
                <a:solidFill>
                  <a:schemeClr val="accent6"/>
                </a:solidFill>
              </a:defRPr>
            </a:lvl1pPr>
            <a:lvl2pPr>
              <a:spcAft>
                <a:spcPts val="600"/>
              </a:spcAft>
              <a:defRPr sz="1600"/>
            </a:lvl2pPr>
            <a:lvl3pPr>
              <a:spcAft>
                <a:spcPts val="600"/>
              </a:spcAft>
              <a:defRPr sz="1600"/>
            </a:lvl3pPr>
            <a:lvl4pPr>
              <a:spcAft>
                <a:spcPts val="600"/>
              </a:spcAft>
              <a:defRPr sz="1600"/>
            </a:lvl4pPr>
            <a:lvl5pPr>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EC1DE1C7-B2FC-B844-97E7-E8757A2C9B6B}"/>
              </a:ext>
            </a:extLst>
          </p:cNvPr>
          <p:cNvSpPr>
            <a:spLocks noGrp="1"/>
          </p:cNvSpPr>
          <p:nvPr>
            <p:ph type="title" hasCustomPrompt="1"/>
          </p:nvPr>
        </p:nvSpPr>
        <p:spPr>
          <a:xfrm>
            <a:off x="421644" y="320040"/>
            <a:ext cx="11251340" cy="877824"/>
          </a:xfrm>
        </p:spPr>
        <p:txBody>
          <a:bodyPr tIns="182880"/>
          <a:lstStyle>
            <a:lvl1pPr>
              <a:lnSpc>
                <a:spcPct val="90000"/>
              </a:lnSpc>
              <a:defRPr kern="0" baseline="0">
                <a:solidFill>
                  <a:schemeClr val="accent6"/>
                </a:solidFill>
              </a:defRPr>
            </a:lvl1pPr>
          </a:lstStyle>
          <a:p>
            <a:r>
              <a:rPr lang="en-US" dirty="0"/>
              <a:t>Headline goes here</a:t>
            </a:r>
          </a:p>
        </p:txBody>
      </p:sp>
    </p:spTree>
    <p:extLst>
      <p:ext uri="{BB962C8B-B14F-4D97-AF65-F5344CB8AC3E}">
        <p14:creationId xmlns:p14="http://schemas.microsoft.com/office/powerpoint/2010/main" val="2338842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Text - Teal">
    <p:bg>
      <p:bgPr>
        <a:solidFill>
          <a:schemeClr val="accent1"/>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988B0F9D-E777-4904-B127-5F4F916213C4}"/>
              </a:ext>
            </a:extLst>
          </p:cNvPr>
          <p:cNvCxnSpPr>
            <a:cxnSpLocks/>
          </p:cNvCxnSpPr>
          <p:nvPr userDrawn="1"/>
        </p:nvCxnSpPr>
        <p:spPr>
          <a:xfrm>
            <a:off x="6096000"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6" name="Slide Number Placeholder 5">
            <a:extLst>
              <a:ext uri="{FF2B5EF4-FFF2-40B4-BE49-F238E27FC236}">
                <a16:creationId xmlns:a16="http://schemas.microsoft.com/office/drawing/2014/main" id="{28FD543E-7E54-DA46-A4AA-2A98FB77F781}"/>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7" name="Footer Placeholder 4">
            <a:extLst>
              <a:ext uri="{FF2B5EF4-FFF2-40B4-BE49-F238E27FC236}">
                <a16:creationId xmlns:a16="http://schemas.microsoft.com/office/drawing/2014/main" id="{BC394546-56E2-E349-A405-30BA6892D719}"/>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28" name="Text Placeholder 4">
            <a:extLst>
              <a:ext uri="{FF2B5EF4-FFF2-40B4-BE49-F238E27FC236}">
                <a16:creationId xmlns:a16="http://schemas.microsoft.com/office/drawing/2014/main" id="{B0E2B564-B59E-F04D-8546-0AAB1E9A829B}"/>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6" name="Text Placeholder 5">
            <a:extLst>
              <a:ext uri="{FF2B5EF4-FFF2-40B4-BE49-F238E27FC236}">
                <a16:creationId xmlns:a16="http://schemas.microsoft.com/office/drawing/2014/main" id="{845E88AA-9607-5443-8015-E4A08C03B9B3}"/>
              </a:ext>
            </a:extLst>
          </p:cNvPr>
          <p:cNvSpPr>
            <a:spLocks noGrp="1"/>
          </p:cNvSpPr>
          <p:nvPr>
            <p:ph type="body" sz="quarter" idx="15"/>
          </p:nvPr>
        </p:nvSpPr>
        <p:spPr>
          <a:xfrm>
            <a:off x="420624" y="2139696"/>
            <a:ext cx="5576888" cy="3609975"/>
          </a:xfrm>
          <a:prstGeom prst="rect">
            <a:avLst/>
          </a:prstGeom>
        </p:spPr>
        <p:txBody>
          <a:bodyPr/>
          <a:lstStyle>
            <a:lvl1pPr>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5">
            <a:extLst>
              <a:ext uri="{FF2B5EF4-FFF2-40B4-BE49-F238E27FC236}">
                <a16:creationId xmlns:a16="http://schemas.microsoft.com/office/drawing/2014/main" id="{5EE2644D-1E85-DF45-A649-D2A1BEF25959}"/>
              </a:ext>
            </a:extLst>
          </p:cNvPr>
          <p:cNvSpPr>
            <a:spLocks noGrp="1"/>
          </p:cNvSpPr>
          <p:nvPr>
            <p:ph type="body" sz="quarter" idx="16"/>
          </p:nvPr>
        </p:nvSpPr>
        <p:spPr>
          <a:xfrm>
            <a:off x="6135624" y="2139696"/>
            <a:ext cx="5576888" cy="3609975"/>
          </a:xfrm>
          <a:prstGeom prst="rect">
            <a:avLst/>
          </a:prstGeom>
        </p:spPr>
        <p:txBody>
          <a:bodyPr/>
          <a:lstStyle>
            <a:lvl1pPr>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EA8D0F66-2DE8-8445-9C55-A6FFFE725FBC}"/>
              </a:ext>
            </a:extLst>
          </p:cNvPr>
          <p:cNvSpPr>
            <a:spLocks noGrp="1"/>
          </p:cNvSpPr>
          <p:nvPr>
            <p:ph type="title" hasCustomPrompt="1"/>
          </p:nvPr>
        </p:nvSpPr>
        <p:spPr>
          <a:xfrm>
            <a:off x="421644" y="320040"/>
            <a:ext cx="11251340" cy="877824"/>
          </a:xfrm>
        </p:spPr>
        <p:txBody>
          <a:bodyPr tIns="182880"/>
          <a:lstStyle>
            <a:lvl1pPr>
              <a:lnSpc>
                <a:spcPct val="90000"/>
              </a:lnSpc>
              <a:defRPr kern="0" baseline="0"/>
            </a:lvl1pPr>
          </a:lstStyle>
          <a:p>
            <a:r>
              <a:rPr lang="en-US" dirty="0"/>
              <a:t>Headline goes here</a:t>
            </a:r>
          </a:p>
        </p:txBody>
      </p:sp>
    </p:spTree>
    <p:extLst>
      <p:ext uri="{BB962C8B-B14F-4D97-AF65-F5344CB8AC3E}">
        <p14:creationId xmlns:p14="http://schemas.microsoft.com/office/powerpoint/2010/main" val="416417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umn Text - Green">
    <p:bg>
      <p:bgPr>
        <a:solidFill>
          <a:schemeClr val="accent3"/>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988B0F9D-E777-4904-B127-5F4F916213C4}"/>
              </a:ext>
            </a:extLst>
          </p:cNvPr>
          <p:cNvCxnSpPr>
            <a:cxnSpLocks/>
          </p:cNvCxnSpPr>
          <p:nvPr userDrawn="1"/>
        </p:nvCxnSpPr>
        <p:spPr>
          <a:xfrm>
            <a:off x="6096000"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4" name="Slide Number Placeholder 5">
            <a:extLst>
              <a:ext uri="{FF2B5EF4-FFF2-40B4-BE49-F238E27FC236}">
                <a16:creationId xmlns:a16="http://schemas.microsoft.com/office/drawing/2014/main" id="{FB7A29E7-D2EF-094F-8089-9BBEC94CDEAD}"/>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5" name="Footer Placeholder 4">
            <a:extLst>
              <a:ext uri="{FF2B5EF4-FFF2-40B4-BE49-F238E27FC236}">
                <a16:creationId xmlns:a16="http://schemas.microsoft.com/office/drawing/2014/main" id="{3F27B424-C95B-624A-93DE-F9AED998B933}"/>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26" name="Text Placeholder 4">
            <a:extLst>
              <a:ext uri="{FF2B5EF4-FFF2-40B4-BE49-F238E27FC236}">
                <a16:creationId xmlns:a16="http://schemas.microsoft.com/office/drawing/2014/main" id="{35A0FC34-42D9-3B44-8F3B-0FB0330230A5}"/>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1" name="Text Placeholder 5">
            <a:extLst>
              <a:ext uri="{FF2B5EF4-FFF2-40B4-BE49-F238E27FC236}">
                <a16:creationId xmlns:a16="http://schemas.microsoft.com/office/drawing/2014/main" id="{9B0B9CE4-897D-0943-B8AF-01803780BC0E}"/>
              </a:ext>
            </a:extLst>
          </p:cNvPr>
          <p:cNvSpPr>
            <a:spLocks noGrp="1"/>
          </p:cNvSpPr>
          <p:nvPr>
            <p:ph type="body" sz="quarter" idx="15"/>
          </p:nvPr>
        </p:nvSpPr>
        <p:spPr>
          <a:xfrm>
            <a:off x="420624" y="2139696"/>
            <a:ext cx="5576888" cy="3609975"/>
          </a:xfrm>
          <a:prstGeom prst="rect">
            <a:avLst/>
          </a:prstGeom>
        </p:spPr>
        <p:txBody>
          <a:bodyPr/>
          <a:lstStyle>
            <a:lvl1pPr>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5">
            <a:extLst>
              <a:ext uri="{FF2B5EF4-FFF2-40B4-BE49-F238E27FC236}">
                <a16:creationId xmlns:a16="http://schemas.microsoft.com/office/drawing/2014/main" id="{2D5FEC0A-DEB4-D747-876A-6754FEBB52F3}"/>
              </a:ext>
            </a:extLst>
          </p:cNvPr>
          <p:cNvSpPr>
            <a:spLocks noGrp="1"/>
          </p:cNvSpPr>
          <p:nvPr>
            <p:ph type="body" sz="quarter" idx="16"/>
          </p:nvPr>
        </p:nvSpPr>
        <p:spPr>
          <a:xfrm>
            <a:off x="6135624" y="2139696"/>
            <a:ext cx="5576888" cy="3609975"/>
          </a:xfrm>
          <a:prstGeom prst="rect">
            <a:avLst/>
          </a:prstGeom>
        </p:spPr>
        <p:txBody>
          <a:bodyPr/>
          <a:lstStyle>
            <a:lvl1pPr>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D0767019-6ACF-0441-B73D-CCF3D2894278}"/>
              </a:ext>
            </a:extLst>
          </p:cNvPr>
          <p:cNvSpPr>
            <a:spLocks noGrp="1"/>
          </p:cNvSpPr>
          <p:nvPr>
            <p:ph type="title" hasCustomPrompt="1"/>
          </p:nvPr>
        </p:nvSpPr>
        <p:spPr>
          <a:xfrm>
            <a:off x="421644" y="320040"/>
            <a:ext cx="11251340" cy="877824"/>
          </a:xfrm>
        </p:spPr>
        <p:txBody>
          <a:bodyPr tIns="182880"/>
          <a:lstStyle>
            <a:lvl1pPr>
              <a:lnSpc>
                <a:spcPct val="90000"/>
              </a:lnSpc>
              <a:defRPr kern="0" baseline="0">
                <a:solidFill>
                  <a:schemeClr val="accent4"/>
                </a:solidFill>
              </a:defRPr>
            </a:lvl1pPr>
          </a:lstStyle>
          <a:p>
            <a:r>
              <a:rPr lang="en-US" dirty="0"/>
              <a:t>Headline goes here</a:t>
            </a:r>
          </a:p>
        </p:txBody>
      </p:sp>
    </p:spTree>
    <p:extLst>
      <p:ext uri="{BB962C8B-B14F-4D97-AF65-F5344CB8AC3E}">
        <p14:creationId xmlns:p14="http://schemas.microsoft.com/office/powerpoint/2010/main" val="3831300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umn Text - Blue">
    <p:bg>
      <p:bgPr>
        <a:solidFill>
          <a:schemeClr val="accent5"/>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988B0F9D-E777-4904-B127-5F4F916213C4}"/>
              </a:ext>
            </a:extLst>
          </p:cNvPr>
          <p:cNvCxnSpPr>
            <a:cxnSpLocks/>
          </p:cNvCxnSpPr>
          <p:nvPr userDrawn="1"/>
        </p:nvCxnSpPr>
        <p:spPr>
          <a:xfrm>
            <a:off x="6096000"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F3F48B6A-785D-47AA-964A-77109E56C2F6}"/>
              </a:ext>
            </a:extLst>
          </p:cNvPr>
          <p:cNvSpPr>
            <a:spLocks noGrp="1"/>
          </p:cNvSpPr>
          <p:nvPr>
            <p:ph type="title" hasCustomPrompt="1"/>
          </p:nvPr>
        </p:nvSpPr>
        <p:spPr/>
        <p:txBody>
          <a:bodyPr/>
          <a:lstStyle>
            <a:lvl1pPr>
              <a:defRPr>
                <a:solidFill>
                  <a:schemeClr val="accent5"/>
                </a:solidFill>
              </a:defRPr>
            </a:lvl1pPr>
          </a:lstStyle>
          <a:p>
            <a:r>
              <a:rPr lang="en-US" dirty="0"/>
              <a:t>Headline goes here</a:t>
            </a:r>
          </a:p>
        </p:txBody>
      </p:sp>
      <p:sp>
        <p:nvSpPr>
          <p:cNvPr id="25" name="Slide Number Placeholder 5">
            <a:extLst>
              <a:ext uri="{FF2B5EF4-FFF2-40B4-BE49-F238E27FC236}">
                <a16:creationId xmlns:a16="http://schemas.microsoft.com/office/drawing/2014/main" id="{6E987CEF-1B30-2E42-8945-7EC86C7B0A79}"/>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6" name="Footer Placeholder 4">
            <a:extLst>
              <a:ext uri="{FF2B5EF4-FFF2-40B4-BE49-F238E27FC236}">
                <a16:creationId xmlns:a16="http://schemas.microsoft.com/office/drawing/2014/main" id="{C5C412B6-8057-6E48-B82A-ACDE21543B9F}"/>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27" name="Text Placeholder 4">
            <a:extLst>
              <a:ext uri="{FF2B5EF4-FFF2-40B4-BE49-F238E27FC236}">
                <a16:creationId xmlns:a16="http://schemas.microsoft.com/office/drawing/2014/main" id="{E2F6B3DD-83A2-8541-A0ED-377B3544529C}"/>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16" name="Text Placeholder 5">
            <a:extLst>
              <a:ext uri="{FF2B5EF4-FFF2-40B4-BE49-F238E27FC236}">
                <a16:creationId xmlns:a16="http://schemas.microsoft.com/office/drawing/2014/main" id="{39C8F65D-4C59-3949-8E57-124B826AAD88}"/>
              </a:ext>
            </a:extLst>
          </p:cNvPr>
          <p:cNvSpPr>
            <a:spLocks noGrp="1"/>
          </p:cNvSpPr>
          <p:nvPr>
            <p:ph type="body" sz="quarter" idx="15"/>
          </p:nvPr>
        </p:nvSpPr>
        <p:spPr>
          <a:xfrm>
            <a:off x="420624" y="2139696"/>
            <a:ext cx="5576888" cy="3609975"/>
          </a:xfrm>
          <a:prstGeom prst="rect">
            <a:avLst/>
          </a:prstGeom>
        </p:spPr>
        <p:txBody>
          <a:bodyPr/>
          <a:lstStyle>
            <a:lvl1pPr>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5">
            <a:extLst>
              <a:ext uri="{FF2B5EF4-FFF2-40B4-BE49-F238E27FC236}">
                <a16:creationId xmlns:a16="http://schemas.microsoft.com/office/drawing/2014/main" id="{6A2128E3-1B6F-644A-9BC2-52CE2B198BC8}"/>
              </a:ext>
            </a:extLst>
          </p:cNvPr>
          <p:cNvSpPr>
            <a:spLocks noGrp="1"/>
          </p:cNvSpPr>
          <p:nvPr>
            <p:ph type="body" sz="quarter" idx="16"/>
          </p:nvPr>
        </p:nvSpPr>
        <p:spPr>
          <a:xfrm>
            <a:off x="6135624" y="2139696"/>
            <a:ext cx="5576888" cy="3609975"/>
          </a:xfrm>
          <a:prstGeom prst="rect">
            <a:avLst/>
          </a:prstGeom>
        </p:spPr>
        <p:txBody>
          <a:bodyPr/>
          <a:lstStyle>
            <a:lvl1pPr>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0981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umn Text - Red">
    <p:bg>
      <p:bgPr>
        <a:solidFill>
          <a:srgbClr val="9F2743"/>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4592"/>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988B0F9D-E777-4904-B127-5F4F916213C4}"/>
              </a:ext>
            </a:extLst>
          </p:cNvPr>
          <p:cNvCxnSpPr>
            <a:cxnSpLocks/>
          </p:cNvCxnSpPr>
          <p:nvPr userDrawn="1"/>
        </p:nvCxnSpPr>
        <p:spPr>
          <a:xfrm>
            <a:off x="6096000"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F3F48B6A-785D-47AA-964A-77109E56C2F6}"/>
              </a:ext>
            </a:extLst>
          </p:cNvPr>
          <p:cNvSpPr>
            <a:spLocks noGrp="1"/>
          </p:cNvSpPr>
          <p:nvPr>
            <p:ph type="title" hasCustomPrompt="1"/>
          </p:nvPr>
        </p:nvSpPr>
        <p:spPr/>
        <p:txBody>
          <a:bodyPr tIns="182880"/>
          <a:lstStyle>
            <a:lvl1pPr>
              <a:defRPr>
                <a:solidFill>
                  <a:schemeClr val="accent6"/>
                </a:solidFill>
              </a:defRPr>
            </a:lvl1pPr>
          </a:lstStyle>
          <a:p>
            <a:r>
              <a:rPr lang="en-US" dirty="0"/>
              <a:t>Headline goes here</a:t>
            </a:r>
          </a:p>
        </p:txBody>
      </p:sp>
      <p:sp>
        <p:nvSpPr>
          <p:cNvPr id="25" name="Slide Number Placeholder 5">
            <a:extLst>
              <a:ext uri="{FF2B5EF4-FFF2-40B4-BE49-F238E27FC236}">
                <a16:creationId xmlns:a16="http://schemas.microsoft.com/office/drawing/2014/main" id="{797753F2-59AD-BF44-B292-134508916DFB}"/>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6" name="Footer Placeholder 4">
            <a:extLst>
              <a:ext uri="{FF2B5EF4-FFF2-40B4-BE49-F238E27FC236}">
                <a16:creationId xmlns:a16="http://schemas.microsoft.com/office/drawing/2014/main" id="{518755E2-FFA2-3E47-BFF9-72B94849399C}"/>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27" name="Text Placeholder 4">
            <a:extLst>
              <a:ext uri="{FF2B5EF4-FFF2-40B4-BE49-F238E27FC236}">
                <a16:creationId xmlns:a16="http://schemas.microsoft.com/office/drawing/2014/main" id="{F8061875-2D43-CA40-B22F-2A6EB3C8E638}"/>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16" name="Text Placeholder 5">
            <a:extLst>
              <a:ext uri="{FF2B5EF4-FFF2-40B4-BE49-F238E27FC236}">
                <a16:creationId xmlns:a16="http://schemas.microsoft.com/office/drawing/2014/main" id="{64D56A81-4297-B64C-BA27-E384B51FD40C}"/>
              </a:ext>
            </a:extLst>
          </p:cNvPr>
          <p:cNvSpPr>
            <a:spLocks noGrp="1"/>
          </p:cNvSpPr>
          <p:nvPr>
            <p:ph type="body" sz="quarter" idx="15"/>
          </p:nvPr>
        </p:nvSpPr>
        <p:spPr>
          <a:xfrm>
            <a:off x="420624" y="2139696"/>
            <a:ext cx="5576888" cy="3609975"/>
          </a:xfrm>
          <a:prstGeom prst="rect">
            <a:avLst/>
          </a:prstGeom>
        </p:spPr>
        <p:txBody>
          <a:bodyPr/>
          <a:lstStyle>
            <a:lvl1pPr>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5">
            <a:extLst>
              <a:ext uri="{FF2B5EF4-FFF2-40B4-BE49-F238E27FC236}">
                <a16:creationId xmlns:a16="http://schemas.microsoft.com/office/drawing/2014/main" id="{FD8DF72B-6F04-3844-BCC4-8C6008128500}"/>
              </a:ext>
            </a:extLst>
          </p:cNvPr>
          <p:cNvSpPr>
            <a:spLocks noGrp="1"/>
          </p:cNvSpPr>
          <p:nvPr>
            <p:ph type="body" sz="quarter" idx="16"/>
          </p:nvPr>
        </p:nvSpPr>
        <p:spPr>
          <a:xfrm>
            <a:off x="6135624" y="2139696"/>
            <a:ext cx="5576888" cy="3609975"/>
          </a:xfrm>
          <a:prstGeom prst="rect">
            <a:avLst/>
          </a:prstGeom>
        </p:spPr>
        <p:txBody>
          <a:bodyPr/>
          <a:lstStyle>
            <a:lvl1pPr>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2155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Column Text - Teal">
    <p:bg>
      <p:bgPr>
        <a:solidFill>
          <a:schemeClr val="accent1"/>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CB0AA876-88C3-4B84-B98A-C3BFC51B9819}"/>
              </a:ext>
            </a:extLst>
          </p:cNvPr>
          <p:cNvCxnSpPr>
            <a:cxnSpLocks/>
          </p:cNvCxnSpPr>
          <p:nvPr userDrawn="1"/>
        </p:nvCxnSpPr>
        <p:spPr>
          <a:xfrm>
            <a:off x="7996886"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8B0F9D-E777-4904-B127-5F4F916213C4}"/>
              </a:ext>
            </a:extLst>
          </p:cNvPr>
          <p:cNvCxnSpPr>
            <a:cxnSpLocks/>
          </p:cNvCxnSpPr>
          <p:nvPr userDrawn="1"/>
        </p:nvCxnSpPr>
        <p:spPr>
          <a:xfrm>
            <a:off x="4192600"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15BD810D-6C24-44AB-94E9-5FA09455E227}"/>
              </a:ext>
            </a:extLst>
          </p:cNvPr>
          <p:cNvSpPr>
            <a:spLocks noGrp="1"/>
          </p:cNvSpPr>
          <p:nvPr>
            <p:ph type="title" hasCustomPrompt="1"/>
          </p:nvPr>
        </p:nvSpPr>
        <p:spPr/>
        <p:txBody>
          <a:bodyPr/>
          <a:lstStyle>
            <a:lvl1pPr>
              <a:defRPr>
                <a:solidFill>
                  <a:schemeClr val="accent2"/>
                </a:solidFill>
              </a:defRPr>
            </a:lvl1pPr>
          </a:lstStyle>
          <a:p>
            <a:r>
              <a:rPr lang="en-US" dirty="0"/>
              <a:t>Headline goes here</a:t>
            </a:r>
          </a:p>
        </p:txBody>
      </p:sp>
      <p:sp>
        <p:nvSpPr>
          <p:cNvPr id="30" name="Text Placeholder 4">
            <a:extLst>
              <a:ext uri="{FF2B5EF4-FFF2-40B4-BE49-F238E27FC236}">
                <a16:creationId xmlns:a16="http://schemas.microsoft.com/office/drawing/2014/main" id="{E1E3C205-47A7-424D-8A04-3C220E935513}"/>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1" name="Slide Number Placeholder 5">
            <a:extLst>
              <a:ext uri="{FF2B5EF4-FFF2-40B4-BE49-F238E27FC236}">
                <a16:creationId xmlns:a16="http://schemas.microsoft.com/office/drawing/2014/main" id="{75FB24A3-70B7-8649-982D-9AA833EB9BDA}"/>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sp>
        <p:nvSpPr>
          <p:cNvPr id="25" name="Footer Placeholder 7">
            <a:extLst>
              <a:ext uri="{FF2B5EF4-FFF2-40B4-BE49-F238E27FC236}">
                <a16:creationId xmlns:a16="http://schemas.microsoft.com/office/drawing/2014/main" id="{536C8332-8EE3-7D41-977B-0C839E40D250}"/>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6" name="Text Placeholder 5">
            <a:extLst>
              <a:ext uri="{FF2B5EF4-FFF2-40B4-BE49-F238E27FC236}">
                <a16:creationId xmlns:a16="http://schemas.microsoft.com/office/drawing/2014/main" id="{1BB5F15B-BC21-3847-B302-4AF7FDDDEA55}"/>
              </a:ext>
            </a:extLst>
          </p:cNvPr>
          <p:cNvSpPr>
            <a:spLocks noGrp="1"/>
          </p:cNvSpPr>
          <p:nvPr>
            <p:ph type="body" sz="quarter" idx="15"/>
          </p:nvPr>
        </p:nvSpPr>
        <p:spPr>
          <a:xfrm>
            <a:off x="420624" y="2139696"/>
            <a:ext cx="3749039" cy="3611880"/>
          </a:xfrm>
          <a:prstGeom prst="rect">
            <a:avLst/>
          </a:prstGeom>
        </p:spPr>
        <p:txBody>
          <a:bodyPr/>
          <a:lstStyle>
            <a:lvl1pPr>
              <a:spcAft>
                <a:spcPts val="1200"/>
              </a:spcAft>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5">
            <a:extLst>
              <a:ext uri="{FF2B5EF4-FFF2-40B4-BE49-F238E27FC236}">
                <a16:creationId xmlns:a16="http://schemas.microsoft.com/office/drawing/2014/main" id="{B77095DB-8503-784D-9668-CE1E10DF04DC}"/>
              </a:ext>
            </a:extLst>
          </p:cNvPr>
          <p:cNvSpPr>
            <a:spLocks noGrp="1"/>
          </p:cNvSpPr>
          <p:nvPr>
            <p:ph type="body" sz="quarter" idx="16"/>
          </p:nvPr>
        </p:nvSpPr>
        <p:spPr>
          <a:xfrm>
            <a:off x="4224528" y="2139696"/>
            <a:ext cx="3749039" cy="3611880"/>
          </a:xfrm>
          <a:prstGeom prst="rect">
            <a:avLst/>
          </a:prstGeom>
        </p:spPr>
        <p:txBody>
          <a:bodyPr/>
          <a:lstStyle>
            <a:lvl1pPr>
              <a:spcAft>
                <a:spcPts val="1200"/>
              </a:spcAft>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a:extLst>
              <a:ext uri="{FF2B5EF4-FFF2-40B4-BE49-F238E27FC236}">
                <a16:creationId xmlns:a16="http://schemas.microsoft.com/office/drawing/2014/main" id="{75B48834-DC52-594A-8A59-B29D1B6CC6D3}"/>
              </a:ext>
            </a:extLst>
          </p:cNvPr>
          <p:cNvSpPr>
            <a:spLocks noGrp="1"/>
          </p:cNvSpPr>
          <p:nvPr>
            <p:ph type="body" sz="quarter" idx="17"/>
          </p:nvPr>
        </p:nvSpPr>
        <p:spPr>
          <a:xfrm>
            <a:off x="8028432" y="2139696"/>
            <a:ext cx="3749039" cy="3611880"/>
          </a:xfrm>
          <a:prstGeom prst="rect">
            <a:avLst/>
          </a:prstGeom>
        </p:spPr>
        <p:txBody>
          <a:bodyPr/>
          <a:lstStyle>
            <a:lvl1pPr>
              <a:spcAft>
                <a:spcPts val="1200"/>
              </a:spcAft>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364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Column Text - Green">
    <p:bg>
      <p:bgPr>
        <a:solidFill>
          <a:schemeClr val="accent3"/>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CB0AA876-88C3-4B84-B98A-C3BFC51B9819}"/>
              </a:ext>
            </a:extLst>
          </p:cNvPr>
          <p:cNvCxnSpPr>
            <a:cxnSpLocks/>
          </p:cNvCxnSpPr>
          <p:nvPr userDrawn="1"/>
        </p:nvCxnSpPr>
        <p:spPr>
          <a:xfrm>
            <a:off x="7996886"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8B0F9D-E777-4904-B127-5F4F916213C4}"/>
              </a:ext>
            </a:extLst>
          </p:cNvPr>
          <p:cNvCxnSpPr>
            <a:cxnSpLocks/>
          </p:cNvCxnSpPr>
          <p:nvPr userDrawn="1"/>
        </p:nvCxnSpPr>
        <p:spPr>
          <a:xfrm>
            <a:off x="4192600"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15BD810D-6C24-44AB-94E9-5FA09455E227}"/>
              </a:ext>
            </a:extLst>
          </p:cNvPr>
          <p:cNvSpPr>
            <a:spLocks noGrp="1"/>
          </p:cNvSpPr>
          <p:nvPr>
            <p:ph type="title" hasCustomPrompt="1"/>
          </p:nvPr>
        </p:nvSpPr>
        <p:spPr/>
        <p:txBody>
          <a:bodyPr/>
          <a:lstStyle>
            <a:lvl1pPr>
              <a:defRPr>
                <a:solidFill>
                  <a:schemeClr val="accent4"/>
                </a:solidFill>
              </a:defRPr>
            </a:lvl1pPr>
          </a:lstStyle>
          <a:p>
            <a:r>
              <a:rPr lang="en-US" dirty="0"/>
              <a:t>Headline goes here</a:t>
            </a:r>
          </a:p>
        </p:txBody>
      </p:sp>
      <p:sp>
        <p:nvSpPr>
          <p:cNvPr id="30" name="Text Placeholder 4">
            <a:extLst>
              <a:ext uri="{FF2B5EF4-FFF2-40B4-BE49-F238E27FC236}">
                <a16:creationId xmlns:a16="http://schemas.microsoft.com/office/drawing/2014/main" id="{7734738B-A3D1-014F-8CEB-AC9C81C860AA}"/>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1" name="Slide Number Placeholder 5">
            <a:extLst>
              <a:ext uri="{FF2B5EF4-FFF2-40B4-BE49-F238E27FC236}">
                <a16:creationId xmlns:a16="http://schemas.microsoft.com/office/drawing/2014/main" id="{97E9B224-C8DF-FB4B-B963-424344D89859}"/>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sp>
        <p:nvSpPr>
          <p:cNvPr id="25" name="Footer Placeholder 7">
            <a:extLst>
              <a:ext uri="{FF2B5EF4-FFF2-40B4-BE49-F238E27FC236}">
                <a16:creationId xmlns:a16="http://schemas.microsoft.com/office/drawing/2014/main" id="{B7E12B5B-3D3B-3448-88E8-8A1C45A8E453}"/>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26" name="Text Placeholder 5">
            <a:extLst>
              <a:ext uri="{FF2B5EF4-FFF2-40B4-BE49-F238E27FC236}">
                <a16:creationId xmlns:a16="http://schemas.microsoft.com/office/drawing/2014/main" id="{1EFB8AA7-D5CA-7347-A7DB-ADA2EFE4997C}"/>
              </a:ext>
            </a:extLst>
          </p:cNvPr>
          <p:cNvSpPr>
            <a:spLocks noGrp="1"/>
          </p:cNvSpPr>
          <p:nvPr>
            <p:ph type="body" sz="quarter" idx="15"/>
          </p:nvPr>
        </p:nvSpPr>
        <p:spPr>
          <a:xfrm>
            <a:off x="420624" y="2139696"/>
            <a:ext cx="3749039" cy="3611880"/>
          </a:xfrm>
          <a:prstGeom prst="rect">
            <a:avLst/>
          </a:prstGeom>
        </p:spPr>
        <p:txBody>
          <a:bodyPr/>
          <a:lstStyle>
            <a:lvl1pPr>
              <a:spcAft>
                <a:spcPts val="1200"/>
              </a:spcAft>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a:extLst>
              <a:ext uri="{FF2B5EF4-FFF2-40B4-BE49-F238E27FC236}">
                <a16:creationId xmlns:a16="http://schemas.microsoft.com/office/drawing/2014/main" id="{4F621DB8-FDE5-1A47-941C-85E6F0546AD6}"/>
              </a:ext>
            </a:extLst>
          </p:cNvPr>
          <p:cNvSpPr>
            <a:spLocks noGrp="1"/>
          </p:cNvSpPr>
          <p:nvPr>
            <p:ph type="body" sz="quarter" idx="16"/>
          </p:nvPr>
        </p:nvSpPr>
        <p:spPr>
          <a:xfrm>
            <a:off x="4224528" y="2139696"/>
            <a:ext cx="3749039" cy="3611880"/>
          </a:xfrm>
          <a:prstGeom prst="rect">
            <a:avLst/>
          </a:prstGeom>
        </p:spPr>
        <p:txBody>
          <a:bodyPr/>
          <a:lstStyle>
            <a:lvl1pPr>
              <a:spcAft>
                <a:spcPts val="1200"/>
              </a:spcAft>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5">
            <a:extLst>
              <a:ext uri="{FF2B5EF4-FFF2-40B4-BE49-F238E27FC236}">
                <a16:creationId xmlns:a16="http://schemas.microsoft.com/office/drawing/2014/main" id="{92E3F8B1-8C2A-5D45-8823-37A8B20300FA}"/>
              </a:ext>
            </a:extLst>
          </p:cNvPr>
          <p:cNvSpPr>
            <a:spLocks noGrp="1"/>
          </p:cNvSpPr>
          <p:nvPr>
            <p:ph type="body" sz="quarter" idx="17"/>
          </p:nvPr>
        </p:nvSpPr>
        <p:spPr>
          <a:xfrm>
            <a:off x="8028432" y="2139696"/>
            <a:ext cx="3749039" cy="3611880"/>
          </a:xfrm>
          <a:prstGeom prst="rect">
            <a:avLst/>
          </a:prstGeom>
        </p:spPr>
        <p:txBody>
          <a:bodyPr/>
          <a:lstStyle>
            <a:lvl1pPr>
              <a:spcAft>
                <a:spcPts val="1200"/>
              </a:spcAft>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627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Column Text - Blue">
    <p:bg>
      <p:bgPr>
        <a:solidFill>
          <a:schemeClr val="accent5"/>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CB0AA876-88C3-4B84-B98A-C3BFC51B9819}"/>
              </a:ext>
            </a:extLst>
          </p:cNvPr>
          <p:cNvCxnSpPr>
            <a:cxnSpLocks/>
          </p:cNvCxnSpPr>
          <p:nvPr userDrawn="1"/>
        </p:nvCxnSpPr>
        <p:spPr>
          <a:xfrm>
            <a:off x="7996886"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8B0F9D-E777-4904-B127-5F4F916213C4}"/>
              </a:ext>
            </a:extLst>
          </p:cNvPr>
          <p:cNvCxnSpPr>
            <a:cxnSpLocks/>
          </p:cNvCxnSpPr>
          <p:nvPr userDrawn="1"/>
        </p:nvCxnSpPr>
        <p:spPr>
          <a:xfrm>
            <a:off x="4192600"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15BD810D-6C24-44AB-94E9-5FA09455E227}"/>
              </a:ext>
            </a:extLst>
          </p:cNvPr>
          <p:cNvSpPr>
            <a:spLocks noGrp="1"/>
          </p:cNvSpPr>
          <p:nvPr>
            <p:ph type="title" hasCustomPrompt="1"/>
          </p:nvPr>
        </p:nvSpPr>
        <p:spPr/>
        <p:txBody>
          <a:bodyPr/>
          <a:lstStyle>
            <a:lvl1pPr>
              <a:defRPr>
                <a:solidFill>
                  <a:schemeClr val="accent5"/>
                </a:solidFill>
              </a:defRPr>
            </a:lvl1pPr>
          </a:lstStyle>
          <a:p>
            <a:r>
              <a:rPr lang="en-US" dirty="0"/>
              <a:t>Headline goes here</a:t>
            </a:r>
          </a:p>
        </p:txBody>
      </p:sp>
      <p:sp>
        <p:nvSpPr>
          <p:cNvPr id="29" name="Text Placeholder 4">
            <a:extLst>
              <a:ext uri="{FF2B5EF4-FFF2-40B4-BE49-F238E27FC236}">
                <a16:creationId xmlns:a16="http://schemas.microsoft.com/office/drawing/2014/main" id="{E3E82A68-3AA8-1D40-A71E-81A393E8EDD5}"/>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1" name="Slide Number Placeholder 5">
            <a:extLst>
              <a:ext uri="{FF2B5EF4-FFF2-40B4-BE49-F238E27FC236}">
                <a16:creationId xmlns:a16="http://schemas.microsoft.com/office/drawing/2014/main" id="{21573B6E-143B-034E-8671-F9F7D12AFE6B}"/>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sp>
        <p:nvSpPr>
          <p:cNvPr id="25" name="Footer Placeholder 7">
            <a:extLst>
              <a:ext uri="{FF2B5EF4-FFF2-40B4-BE49-F238E27FC236}">
                <a16:creationId xmlns:a16="http://schemas.microsoft.com/office/drawing/2014/main" id="{557D4B5A-519C-1046-B762-F38E45B67479}"/>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26" name="Text Placeholder 5">
            <a:extLst>
              <a:ext uri="{FF2B5EF4-FFF2-40B4-BE49-F238E27FC236}">
                <a16:creationId xmlns:a16="http://schemas.microsoft.com/office/drawing/2014/main" id="{84E163D5-0389-0D41-B112-1E7933C371B1}"/>
              </a:ext>
            </a:extLst>
          </p:cNvPr>
          <p:cNvSpPr>
            <a:spLocks noGrp="1"/>
          </p:cNvSpPr>
          <p:nvPr>
            <p:ph type="body" sz="quarter" idx="15"/>
          </p:nvPr>
        </p:nvSpPr>
        <p:spPr>
          <a:xfrm>
            <a:off x="420624" y="2139696"/>
            <a:ext cx="3749039" cy="3611880"/>
          </a:xfrm>
          <a:prstGeom prst="rect">
            <a:avLst/>
          </a:prstGeom>
        </p:spPr>
        <p:txBody>
          <a:bodyPr/>
          <a:lstStyle>
            <a:lvl1pPr>
              <a:spcAft>
                <a:spcPts val="1200"/>
              </a:spcAft>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a:extLst>
              <a:ext uri="{FF2B5EF4-FFF2-40B4-BE49-F238E27FC236}">
                <a16:creationId xmlns:a16="http://schemas.microsoft.com/office/drawing/2014/main" id="{1125EB53-F61B-AC48-AFCB-4F6F5D9D76D9}"/>
              </a:ext>
            </a:extLst>
          </p:cNvPr>
          <p:cNvSpPr>
            <a:spLocks noGrp="1"/>
          </p:cNvSpPr>
          <p:nvPr>
            <p:ph type="body" sz="quarter" idx="16"/>
          </p:nvPr>
        </p:nvSpPr>
        <p:spPr>
          <a:xfrm>
            <a:off x="4224528" y="2139696"/>
            <a:ext cx="3749039" cy="3611880"/>
          </a:xfrm>
          <a:prstGeom prst="rect">
            <a:avLst/>
          </a:prstGeom>
        </p:spPr>
        <p:txBody>
          <a:bodyPr/>
          <a:lstStyle>
            <a:lvl1pPr>
              <a:spcAft>
                <a:spcPts val="1200"/>
              </a:spcAft>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5">
            <a:extLst>
              <a:ext uri="{FF2B5EF4-FFF2-40B4-BE49-F238E27FC236}">
                <a16:creationId xmlns:a16="http://schemas.microsoft.com/office/drawing/2014/main" id="{50EBCB63-1115-114D-8B81-0CCDAA60C563}"/>
              </a:ext>
            </a:extLst>
          </p:cNvPr>
          <p:cNvSpPr>
            <a:spLocks noGrp="1"/>
          </p:cNvSpPr>
          <p:nvPr>
            <p:ph type="body" sz="quarter" idx="17"/>
          </p:nvPr>
        </p:nvSpPr>
        <p:spPr>
          <a:xfrm>
            <a:off x="8028432" y="2139696"/>
            <a:ext cx="3749039" cy="3611880"/>
          </a:xfrm>
          <a:prstGeom prst="rect">
            <a:avLst/>
          </a:prstGeom>
        </p:spPr>
        <p:txBody>
          <a:bodyPr/>
          <a:lstStyle>
            <a:lvl1pPr>
              <a:spcAft>
                <a:spcPts val="1200"/>
              </a:spcAft>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932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Green">
    <p:bg>
      <p:bgPr>
        <a:solidFill>
          <a:schemeClr val="accent3"/>
        </a:solidFill>
        <a:effectLst/>
      </p:bgPr>
    </p:bg>
    <p:spTree>
      <p:nvGrpSpPr>
        <p:cNvPr id="1" name=""/>
        <p:cNvGrpSpPr/>
        <p:nvPr/>
      </p:nvGrpSpPr>
      <p:grpSpPr>
        <a:xfrm>
          <a:off x="0" y="0"/>
          <a:ext cx="0" cy="0"/>
          <a:chOff x="0" y="0"/>
          <a:chExt cx="0" cy="0"/>
        </a:xfrm>
      </p:grpSpPr>
      <p:sp>
        <p:nvSpPr>
          <p:cNvPr id="4" name="White box">
            <a:extLst>
              <a:ext uri="{FF2B5EF4-FFF2-40B4-BE49-F238E27FC236}">
                <a16:creationId xmlns:a16="http://schemas.microsoft.com/office/drawing/2014/main" id="{A0517E70-C482-45A7-9DA5-8CA6D0F354C8}"/>
              </a:ext>
            </a:extLst>
          </p:cNvPr>
          <p:cNvSpPr/>
          <p:nvPr userDrawn="1"/>
        </p:nvSpPr>
        <p:spPr>
          <a:xfrm>
            <a:off x="148280" y="163286"/>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6" name="Logo Lockup">
            <a:extLst>
              <a:ext uri="{FF2B5EF4-FFF2-40B4-BE49-F238E27FC236}">
                <a16:creationId xmlns:a16="http://schemas.microsoft.com/office/drawing/2014/main" id="{BD5682D6-A642-4D06-9620-520B09ADEDEE}"/>
              </a:ext>
            </a:extLst>
          </p:cNvPr>
          <p:cNvGrpSpPr/>
          <p:nvPr userDrawn="1"/>
        </p:nvGrpSpPr>
        <p:grpSpPr>
          <a:xfrm>
            <a:off x="9954812" y="6171836"/>
            <a:ext cx="1718186" cy="523728"/>
            <a:chOff x="9954812" y="6171836"/>
            <a:chExt cx="1718186" cy="523728"/>
          </a:xfrm>
        </p:grpSpPr>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15" name="Straight Connector 14">
              <a:extLst>
                <a:ext uri="{FF2B5EF4-FFF2-40B4-BE49-F238E27FC236}">
                  <a16:creationId xmlns:a16="http://schemas.microsoft.com/office/drawing/2014/main" id="{8D806A2B-563A-4C24-A76F-BE865483BC9D}"/>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3810000" y="4358368"/>
            <a:ext cx="4572000" cy="640080"/>
          </a:xfrm>
          <a:prstGeom prst="rect">
            <a:avLst/>
          </a:prstGeom>
        </p:spPr>
        <p:txBody>
          <a:bodyPr>
            <a:noAutofit/>
          </a:bodyPr>
          <a:lstStyle>
            <a:lvl1pPr marL="0" indent="0" algn="ctr" defTabSz="914400" rtl="0" eaLnBrk="1" latinLnBrk="0" hangingPunct="1">
              <a:lnSpc>
                <a:spcPct val="100000"/>
              </a:lnSpc>
              <a:spcBef>
                <a:spcPts val="0"/>
              </a:spcBef>
              <a:buFont typeface="Arial" panose="020B0604020202020204" pitchFamily="34" charset="0"/>
              <a:buNone/>
              <a:defRPr lang="en-US" sz="1600" b="0" kern="0" spc="0" baseline="0" dirty="0">
                <a:solidFill>
                  <a:schemeClr val="tx1"/>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3261360" y="3593592"/>
            <a:ext cx="5669280" cy="603504"/>
          </a:xfrm>
          <a:prstGeom prst="rect">
            <a:avLst/>
          </a:prstGeom>
        </p:spPr>
        <p:txBody>
          <a:bodyPr anchor="t" anchorCtr="1">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kern="0" spc="0" baseline="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Subhead goes here</a:t>
            </a:r>
          </a:p>
        </p:txBody>
      </p:sp>
      <p:sp>
        <p:nvSpPr>
          <p:cNvPr id="2" name="Title 1">
            <a:extLst>
              <a:ext uri="{FF2B5EF4-FFF2-40B4-BE49-F238E27FC236}">
                <a16:creationId xmlns:a16="http://schemas.microsoft.com/office/drawing/2014/main" id="{299AA5E3-533D-458D-96FF-E3E50DFDD174}"/>
              </a:ext>
            </a:extLst>
          </p:cNvPr>
          <p:cNvSpPr>
            <a:spLocks noGrp="1"/>
          </p:cNvSpPr>
          <p:nvPr>
            <p:ph type="ctrTitle" hasCustomPrompt="1"/>
          </p:nvPr>
        </p:nvSpPr>
        <p:spPr>
          <a:xfrm>
            <a:off x="975518" y="1815966"/>
            <a:ext cx="10240964" cy="1655762"/>
          </a:xfrm>
        </p:spPr>
        <p:txBody>
          <a:bodyPr anchor="b"/>
          <a:lstStyle>
            <a:lvl1pPr algn="ctr">
              <a:defRPr sz="3600" kern="0" spc="0" baseline="0">
                <a:solidFill>
                  <a:schemeClr val="accent4"/>
                </a:solidFill>
              </a:defRPr>
            </a:lvl1pPr>
          </a:lstStyle>
          <a:p>
            <a:r>
              <a:rPr lang="en-US" dirty="0"/>
              <a:t>Presentation title goes here</a:t>
            </a:r>
          </a:p>
        </p:txBody>
      </p:sp>
    </p:spTree>
    <p:extLst>
      <p:ext uri="{BB962C8B-B14F-4D97-AF65-F5344CB8AC3E}">
        <p14:creationId xmlns:p14="http://schemas.microsoft.com/office/powerpoint/2010/main" val="3901586339"/>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Column Text - Red">
    <p:bg>
      <p:bgPr>
        <a:solidFill>
          <a:srgbClr val="9F2743"/>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CB0AA876-88C3-4B84-B98A-C3BFC51B9819}"/>
              </a:ext>
            </a:extLst>
          </p:cNvPr>
          <p:cNvCxnSpPr>
            <a:cxnSpLocks/>
          </p:cNvCxnSpPr>
          <p:nvPr userDrawn="1"/>
        </p:nvCxnSpPr>
        <p:spPr>
          <a:xfrm>
            <a:off x="7996886"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8B0F9D-E777-4904-B127-5F4F916213C4}"/>
              </a:ext>
            </a:extLst>
          </p:cNvPr>
          <p:cNvCxnSpPr>
            <a:cxnSpLocks/>
          </p:cNvCxnSpPr>
          <p:nvPr userDrawn="1"/>
        </p:nvCxnSpPr>
        <p:spPr>
          <a:xfrm>
            <a:off x="4192600"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15BD810D-6C24-44AB-94E9-5FA09455E227}"/>
              </a:ext>
            </a:extLst>
          </p:cNvPr>
          <p:cNvSpPr>
            <a:spLocks noGrp="1"/>
          </p:cNvSpPr>
          <p:nvPr>
            <p:ph type="title" hasCustomPrompt="1"/>
          </p:nvPr>
        </p:nvSpPr>
        <p:spPr/>
        <p:txBody>
          <a:bodyPr/>
          <a:lstStyle>
            <a:lvl1pPr>
              <a:defRPr>
                <a:solidFill>
                  <a:schemeClr val="accent6"/>
                </a:solidFill>
              </a:defRPr>
            </a:lvl1pPr>
          </a:lstStyle>
          <a:p>
            <a:r>
              <a:rPr lang="en-US" dirty="0"/>
              <a:t>Headline goes here</a:t>
            </a:r>
          </a:p>
        </p:txBody>
      </p:sp>
      <p:sp>
        <p:nvSpPr>
          <p:cNvPr id="29" name="Text Placeholder 4">
            <a:extLst>
              <a:ext uri="{FF2B5EF4-FFF2-40B4-BE49-F238E27FC236}">
                <a16:creationId xmlns:a16="http://schemas.microsoft.com/office/drawing/2014/main" id="{54327771-9E87-0346-B426-D0187D0FED37}"/>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1" name="Slide Number Placeholder 5">
            <a:extLst>
              <a:ext uri="{FF2B5EF4-FFF2-40B4-BE49-F238E27FC236}">
                <a16:creationId xmlns:a16="http://schemas.microsoft.com/office/drawing/2014/main" id="{301394CB-F79D-174E-8CF7-F2620FDFB6D1}"/>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sp>
        <p:nvSpPr>
          <p:cNvPr id="25" name="Footer Placeholder 7">
            <a:extLst>
              <a:ext uri="{FF2B5EF4-FFF2-40B4-BE49-F238E27FC236}">
                <a16:creationId xmlns:a16="http://schemas.microsoft.com/office/drawing/2014/main" id="{1C2D1527-5D8E-EE48-81E9-38D060FB567B}"/>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26" name="Text Placeholder 5">
            <a:extLst>
              <a:ext uri="{FF2B5EF4-FFF2-40B4-BE49-F238E27FC236}">
                <a16:creationId xmlns:a16="http://schemas.microsoft.com/office/drawing/2014/main" id="{16F01F04-CE5F-0C40-830D-A8C996E221CE}"/>
              </a:ext>
            </a:extLst>
          </p:cNvPr>
          <p:cNvSpPr>
            <a:spLocks noGrp="1"/>
          </p:cNvSpPr>
          <p:nvPr>
            <p:ph type="body" sz="quarter" idx="15"/>
          </p:nvPr>
        </p:nvSpPr>
        <p:spPr>
          <a:xfrm>
            <a:off x="420624" y="2139696"/>
            <a:ext cx="3749039" cy="3611880"/>
          </a:xfrm>
          <a:prstGeom prst="rect">
            <a:avLst/>
          </a:prstGeom>
        </p:spPr>
        <p:txBody>
          <a:bodyPr/>
          <a:lstStyle>
            <a:lvl1pPr>
              <a:spcAft>
                <a:spcPts val="1200"/>
              </a:spcAft>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a:extLst>
              <a:ext uri="{FF2B5EF4-FFF2-40B4-BE49-F238E27FC236}">
                <a16:creationId xmlns:a16="http://schemas.microsoft.com/office/drawing/2014/main" id="{9B38C3DC-8119-6449-831E-C78FB0FF9C97}"/>
              </a:ext>
            </a:extLst>
          </p:cNvPr>
          <p:cNvSpPr>
            <a:spLocks noGrp="1"/>
          </p:cNvSpPr>
          <p:nvPr>
            <p:ph type="body" sz="quarter" idx="16"/>
          </p:nvPr>
        </p:nvSpPr>
        <p:spPr>
          <a:xfrm>
            <a:off x="4224528" y="2139696"/>
            <a:ext cx="3749039" cy="3611880"/>
          </a:xfrm>
          <a:prstGeom prst="rect">
            <a:avLst/>
          </a:prstGeom>
        </p:spPr>
        <p:txBody>
          <a:bodyPr/>
          <a:lstStyle>
            <a:lvl1pPr>
              <a:spcAft>
                <a:spcPts val="1200"/>
              </a:spcAft>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5">
            <a:extLst>
              <a:ext uri="{FF2B5EF4-FFF2-40B4-BE49-F238E27FC236}">
                <a16:creationId xmlns:a16="http://schemas.microsoft.com/office/drawing/2014/main" id="{68F93EF7-E168-354F-A964-46FD993A8BE4}"/>
              </a:ext>
            </a:extLst>
          </p:cNvPr>
          <p:cNvSpPr>
            <a:spLocks noGrp="1"/>
          </p:cNvSpPr>
          <p:nvPr>
            <p:ph type="body" sz="quarter" idx="17"/>
          </p:nvPr>
        </p:nvSpPr>
        <p:spPr>
          <a:xfrm>
            <a:off x="8028432" y="2139696"/>
            <a:ext cx="3749039" cy="3611880"/>
          </a:xfrm>
          <a:prstGeom prst="rect">
            <a:avLst/>
          </a:prstGeom>
        </p:spPr>
        <p:txBody>
          <a:bodyPr/>
          <a:lstStyle>
            <a:lvl1pPr>
              <a:spcAft>
                <a:spcPts val="1200"/>
              </a:spcAft>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5774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Column Text - Teal">
    <p:bg>
      <p:bgPr>
        <a:solidFill>
          <a:schemeClr val="accent1"/>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CB0AA876-88C3-4B84-B98A-C3BFC51B9819}"/>
              </a:ext>
            </a:extLst>
          </p:cNvPr>
          <p:cNvCxnSpPr>
            <a:cxnSpLocks/>
          </p:cNvCxnSpPr>
          <p:nvPr userDrawn="1"/>
        </p:nvCxnSpPr>
        <p:spPr>
          <a:xfrm>
            <a:off x="6096701"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8B0F9D-E777-4904-B127-5F4F916213C4}"/>
              </a:ext>
            </a:extLst>
          </p:cNvPr>
          <p:cNvCxnSpPr>
            <a:cxnSpLocks/>
          </p:cNvCxnSpPr>
          <p:nvPr userDrawn="1"/>
        </p:nvCxnSpPr>
        <p:spPr>
          <a:xfrm>
            <a:off x="3230577"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89167E-27AA-40B9-B5D9-43C132EA9EDA}"/>
              </a:ext>
            </a:extLst>
          </p:cNvPr>
          <p:cNvCxnSpPr>
            <a:cxnSpLocks/>
          </p:cNvCxnSpPr>
          <p:nvPr userDrawn="1"/>
        </p:nvCxnSpPr>
        <p:spPr>
          <a:xfrm>
            <a:off x="8945468"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B3874DA2-759B-4169-AAA6-09BCFCD583B4}"/>
              </a:ext>
            </a:extLst>
          </p:cNvPr>
          <p:cNvSpPr>
            <a:spLocks noGrp="1"/>
          </p:cNvSpPr>
          <p:nvPr>
            <p:ph type="title" hasCustomPrompt="1"/>
          </p:nvPr>
        </p:nvSpPr>
        <p:spPr/>
        <p:txBody>
          <a:bodyPr/>
          <a:lstStyle>
            <a:lvl1pPr>
              <a:defRPr>
                <a:solidFill>
                  <a:schemeClr val="accent2"/>
                </a:solidFill>
              </a:defRPr>
            </a:lvl1pPr>
          </a:lstStyle>
          <a:p>
            <a:r>
              <a:rPr lang="en-US" dirty="0"/>
              <a:t>Headline goes here</a:t>
            </a:r>
          </a:p>
        </p:txBody>
      </p:sp>
      <p:sp>
        <p:nvSpPr>
          <p:cNvPr id="31" name="Text Placeholder 4">
            <a:extLst>
              <a:ext uri="{FF2B5EF4-FFF2-40B4-BE49-F238E27FC236}">
                <a16:creationId xmlns:a16="http://schemas.microsoft.com/office/drawing/2014/main" id="{062FDA3B-F4E3-B845-9415-71BD6BFB78D1}"/>
              </a:ext>
            </a:extLst>
          </p:cNvPr>
          <p:cNvSpPr>
            <a:spLocks noGrp="1"/>
          </p:cNvSpPr>
          <p:nvPr>
            <p:ph type="body" sz="quarter" idx="15"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1" name="Slide Number Placeholder 5">
            <a:extLst>
              <a:ext uri="{FF2B5EF4-FFF2-40B4-BE49-F238E27FC236}">
                <a16:creationId xmlns:a16="http://schemas.microsoft.com/office/drawing/2014/main" id="{BDF1CA76-91F7-6C4F-AD09-EEFB79E3625B}"/>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sp>
        <p:nvSpPr>
          <p:cNvPr id="27" name="Footer Placeholder 7">
            <a:extLst>
              <a:ext uri="{FF2B5EF4-FFF2-40B4-BE49-F238E27FC236}">
                <a16:creationId xmlns:a16="http://schemas.microsoft.com/office/drawing/2014/main" id="{F0277B6E-CEA4-704E-830F-7E53FE59109B}"/>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6" name="Text Placeholder 5">
            <a:extLst>
              <a:ext uri="{FF2B5EF4-FFF2-40B4-BE49-F238E27FC236}">
                <a16:creationId xmlns:a16="http://schemas.microsoft.com/office/drawing/2014/main" id="{E8418C10-6366-5C47-BA57-72568E2329B2}"/>
              </a:ext>
            </a:extLst>
          </p:cNvPr>
          <p:cNvSpPr>
            <a:spLocks noGrp="1"/>
          </p:cNvSpPr>
          <p:nvPr>
            <p:ph type="body" sz="quarter" idx="16"/>
          </p:nvPr>
        </p:nvSpPr>
        <p:spPr>
          <a:xfrm>
            <a:off x="420624" y="2139696"/>
            <a:ext cx="2743200" cy="3611880"/>
          </a:xfrm>
          <a:prstGeom prst="rect">
            <a:avLst/>
          </a:prstGeom>
        </p:spPr>
        <p:txBody>
          <a:bodyPr/>
          <a:lstStyle>
            <a:lvl1pPr>
              <a:spcAft>
                <a:spcPts val="1200"/>
              </a:spcAft>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5">
            <a:extLst>
              <a:ext uri="{FF2B5EF4-FFF2-40B4-BE49-F238E27FC236}">
                <a16:creationId xmlns:a16="http://schemas.microsoft.com/office/drawing/2014/main" id="{0AF246D1-098D-C548-9F16-744976CAD52E}"/>
              </a:ext>
            </a:extLst>
          </p:cNvPr>
          <p:cNvSpPr>
            <a:spLocks noGrp="1"/>
          </p:cNvSpPr>
          <p:nvPr>
            <p:ph type="body" sz="quarter" idx="17"/>
          </p:nvPr>
        </p:nvSpPr>
        <p:spPr>
          <a:xfrm>
            <a:off x="8988552" y="2139696"/>
            <a:ext cx="2743200" cy="3611880"/>
          </a:xfrm>
          <a:prstGeom prst="rect">
            <a:avLst/>
          </a:prstGeom>
        </p:spPr>
        <p:txBody>
          <a:bodyPr/>
          <a:lstStyle>
            <a:lvl1pPr>
              <a:spcAft>
                <a:spcPts val="1200"/>
              </a:spcAft>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5">
            <a:extLst>
              <a:ext uri="{FF2B5EF4-FFF2-40B4-BE49-F238E27FC236}">
                <a16:creationId xmlns:a16="http://schemas.microsoft.com/office/drawing/2014/main" id="{A3210555-B10A-BA4F-8580-731568EC7158}"/>
              </a:ext>
            </a:extLst>
          </p:cNvPr>
          <p:cNvSpPr>
            <a:spLocks noGrp="1"/>
          </p:cNvSpPr>
          <p:nvPr>
            <p:ph type="body" sz="quarter" idx="18"/>
          </p:nvPr>
        </p:nvSpPr>
        <p:spPr>
          <a:xfrm>
            <a:off x="6135624" y="2139696"/>
            <a:ext cx="2743200" cy="3611880"/>
          </a:xfrm>
          <a:prstGeom prst="rect">
            <a:avLst/>
          </a:prstGeom>
        </p:spPr>
        <p:txBody>
          <a:bodyPr/>
          <a:lstStyle>
            <a:lvl1pPr>
              <a:spcAft>
                <a:spcPts val="1200"/>
              </a:spcAft>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5">
            <a:extLst>
              <a:ext uri="{FF2B5EF4-FFF2-40B4-BE49-F238E27FC236}">
                <a16:creationId xmlns:a16="http://schemas.microsoft.com/office/drawing/2014/main" id="{A2CC10CB-4C9F-0349-9F25-567CA9804435}"/>
              </a:ext>
            </a:extLst>
          </p:cNvPr>
          <p:cNvSpPr>
            <a:spLocks noGrp="1"/>
          </p:cNvSpPr>
          <p:nvPr>
            <p:ph type="body" sz="quarter" idx="19"/>
          </p:nvPr>
        </p:nvSpPr>
        <p:spPr>
          <a:xfrm>
            <a:off x="3273552" y="2139696"/>
            <a:ext cx="2743200" cy="3611880"/>
          </a:xfrm>
          <a:prstGeom prst="rect">
            <a:avLst/>
          </a:prstGeom>
        </p:spPr>
        <p:txBody>
          <a:bodyPr/>
          <a:lstStyle>
            <a:lvl1pPr>
              <a:spcAft>
                <a:spcPts val="1200"/>
              </a:spcAft>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5494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Column Text - Green">
    <p:bg>
      <p:bgPr>
        <a:solidFill>
          <a:schemeClr val="accent3"/>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CB0AA876-88C3-4B84-B98A-C3BFC51B9819}"/>
              </a:ext>
            </a:extLst>
          </p:cNvPr>
          <p:cNvCxnSpPr>
            <a:cxnSpLocks/>
          </p:cNvCxnSpPr>
          <p:nvPr userDrawn="1"/>
        </p:nvCxnSpPr>
        <p:spPr>
          <a:xfrm>
            <a:off x="6096701"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8B0F9D-E777-4904-B127-5F4F916213C4}"/>
              </a:ext>
            </a:extLst>
          </p:cNvPr>
          <p:cNvCxnSpPr>
            <a:cxnSpLocks/>
          </p:cNvCxnSpPr>
          <p:nvPr userDrawn="1"/>
        </p:nvCxnSpPr>
        <p:spPr>
          <a:xfrm>
            <a:off x="3230577"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89167E-27AA-40B9-B5D9-43C132EA9EDA}"/>
              </a:ext>
            </a:extLst>
          </p:cNvPr>
          <p:cNvCxnSpPr>
            <a:cxnSpLocks/>
          </p:cNvCxnSpPr>
          <p:nvPr userDrawn="1"/>
        </p:nvCxnSpPr>
        <p:spPr>
          <a:xfrm>
            <a:off x="8945468"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B3874DA2-759B-4169-AAA6-09BCFCD583B4}"/>
              </a:ext>
            </a:extLst>
          </p:cNvPr>
          <p:cNvSpPr>
            <a:spLocks noGrp="1"/>
          </p:cNvSpPr>
          <p:nvPr>
            <p:ph type="title" hasCustomPrompt="1"/>
          </p:nvPr>
        </p:nvSpPr>
        <p:spPr/>
        <p:txBody>
          <a:bodyPr/>
          <a:lstStyle>
            <a:lvl1pPr>
              <a:defRPr>
                <a:solidFill>
                  <a:schemeClr val="accent4"/>
                </a:solidFill>
              </a:defRPr>
            </a:lvl1pPr>
          </a:lstStyle>
          <a:p>
            <a:r>
              <a:rPr lang="en-US" dirty="0"/>
              <a:t>Headline goes here</a:t>
            </a:r>
          </a:p>
        </p:txBody>
      </p:sp>
      <p:sp>
        <p:nvSpPr>
          <p:cNvPr id="31" name="Text Placeholder 4">
            <a:extLst>
              <a:ext uri="{FF2B5EF4-FFF2-40B4-BE49-F238E27FC236}">
                <a16:creationId xmlns:a16="http://schemas.microsoft.com/office/drawing/2014/main" id="{B0815049-07E0-E444-A9F4-B5652A5E7855}"/>
              </a:ext>
            </a:extLst>
          </p:cNvPr>
          <p:cNvSpPr>
            <a:spLocks noGrp="1"/>
          </p:cNvSpPr>
          <p:nvPr>
            <p:ph type="body" sz="quarter" idx="15"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1" name="Slide Number Placeholder 5">
            <a:extLst>
              <a:ext uri="{FF2B5EF4-FFF2-40B4-BE49-F238E27FC236}">
                <a16:creationId xmlns:a16="http://schemas.microsoft.com/office/drawing/2014/main" id="{CBC885F6-A0C0-734F-BEA6-4A43121EE7AB}"/>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sp>
        <p:nvSpPr>
          <p:cNvPr id="27" name="Footer Placeholder 7">
            <a:extLst>
              <a:ext uri="{FF2B5EF4-FFF2-40B4-BE49-F238E27FC236}">
                <a16:creationId xmlns:a16="http://schemas.microsoft.com/office/drawing/2014/main" id="{2F00BE93-8B31-CD49-A3E0-A5CE23EBD075}"/>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28" name="Text Placeholder 5">
            <a:extLst>
              <a:ext uri="{FF2B5EF4-FFF2-40B4-BE49-F238E27FC236}">
                <a16:creationId xmlns:a16="http://schemas.microsoft.com/office/drawing/2014/main" id="{45E300DD-B3ED-0745-9B8D-312E80942425}"/>
              </a:ext>
            </a:extLst>
          </p:cNvPr>
          <p:cNvSpPr>
            <a:spLocks noGrp="1"/>
          </p:cNvSpPr>
          <p:nvPr>
            <p:ph type="body" sz="quarter" idx="16"/>
          </p:nvPr>
        </p:nvSpPr>
        <p:spPr>
          <a:xfrm>
            <a:off x="420624" y="2139696"/>
            <a:ext cx="2743200" cy="3611880"/>
          </a:xfrm>
          <a:prstGeom prst="rect">
            <a:avLst/>
          </a:prstGeom>
        </p:spPr>
        <p:txBody>
          <a:bodyPr/>
          <a:lstStyle>
            <a:lvl1pPr>
              <a:spcAft>
                <a:spcPts val="1200"/>
              </a:spcAft>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5">
            <a:extLst>
              <a:ext uri="{FF2B5EF4-FFF2-40B4-BE49-F238E27FC236}">
                <a16:creationId xmlns:a16="http://schemas.microsoft.com/office/drawing/2014/main" id="{AEF3577E-E179-974B-A7FF-809E925D5E77}"/>
              </a:ext>
            </a:extLst>
          </p:cNvPr>
          <p:cNvSpPr>
            <a:spLocks noGrp="1"/>
          </p:cNvSpPr>
          <p:nvPr>
            <p:ph type="body" sz="quarter" idx="17"/>
          </p:nvPr>
        </p:nvSpPr>
        <p:spPr>
          <a:xfrm>
            <a:off x="8988552" y="2139696"/>
            <a:ext cx="2743200" cy="3611880"/>
          </a:xfrm>
          <a:prstGeom prst="rect">
            <a:avLst/>
          </a:prstGeom>
        </p:spPr>
        <p:txBody>
          <a:bodyPr/>
          <a:lstStyle>
            <a:lvl1pPr>
              <a:spcAft>
                <a:spcPts val="1200"/>
              </a:spcAft>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5">
            <a:extLst>
              <a:ext uri="{FF2B5EF4-FFF2-40B4-BE49-F238E27FC236}">
                <a16:creationId xmlns:a16="http://schemas.microsoft.com/office/drawing/2014/main" id="{91320557-C04C-724F-B00C-133B729D87EC}"/>
              </a:ext>
            </a:extLst>
          </p:cNvPr>
          <p:cNvSpPr>
            <a:spLocks noGrp="1"/>
          </p:cNvSpPr>
          <p:nvPr>
            <p:ph type="body" sz="quarter" idx="18"/>
          </p:nvPr>
        </p:nvSpPr>
        <p:spPr>
          <a:xfrm>
            <a:off x="6135624" y="2139696"/>
            <a:ext cx="2743200" cy="3611880"/>
          </a:xfrm>
          <a:prstGeom prst="rect">
            <a:avLst/>
          </a:prstGeom>
        </p:spPr>
        <p:txBody>
          <a:bodyPr/>
          <a:lstStyle>
            <a:lvl1pPr>
              <a:spcAft>
                <a:spcPts val="1200"/>
              </a:spcAft>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5">
            <a:extLst>
              <a:ext uri="{FF2B5EF4-FFF2-40B4-BE49-F238E27FC236}">
                <a16:creationId xmlns:a16="http://schemas.microsoft.com/office/drawing/2014/main" id="{D774C6B1-CD99-B946-850B-4F8250E977FF}"/>
              </a:ext>
            </a:extLst>
          </p:cNvPr>
          <p:cNvSpPr>
            <a:spLocks noGrp="1"/>
          </p:cNvSpPr>
          <p:nvPr>
            <p:ph type="body" sz="quarter" idx="19"/>
          </p:nvPr>
        </p:nvSpPr>
        <p:spPr>
          <a:xfrm>
            <a:off x="3273552" y="2139696"/>
            <a:ext cx="2743200" cy="3611880"/>
          </a:xfrm>
          <a:prstGeom prst="rect">
            <a:avLst/>
          </a:prstGeom>
        </p:spPr>
        <p:txBody>
          <a:bodyPr/>
          <a:lstStyle>
            <a:lvl1pPr>
              <a:spcAft>
                <a:spcPts val="1200"/>
              </a:spcAft>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9068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Column Text - Blue">
    <p:bg>
      <p:bgPr>
        <a:solidFill>
          <a:schemeClr val="accent5"/>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CB0AA876-88C3-4B84-B98A-C3BFC51B9819}"/>
              </a:ext>
            </a:extLst>
          </p:cNvPr>
          <p:cNvCxnSpPr>
            <a:cxnSpLocks/>
          </p:cNvCxnSpPr>
          <p:nvPr userDrawn="1"/>
        </p:nvCxnSpPr>
        <p:spPr>
          <a:xfrm>
            <a:off x="6096701"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8B0F9D-E777-4904-B127-5F4F916213C4}"/>
              </a:ext>
            </a:extLst>
          </p:cNvPr>
          <p:cNvCxnSpPr>
            <a:cxnSpLocks/>
          </p:cNvCxnSpPr>
          <p:nvPr userDrawn="1"/>
        </p:nvCxnSpPr>
        <p:spPr>
          <a:xfrm>
            <a:off x="3230577"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89167E-27AA-40B9-B5D9-43C132EA9EDA}"/>
              </a:ext>
            </a:extLst>
          </p:cNvPr>
          <p:cNvCxnSpPr>
            <a:cxnSpLocks/>
          </p:cNvCxnSpPr>
          <p:nvPr userDrawn="1"/>
        </p:nvCxnSpPr>
        <p:spPr>
          <a:xfrm>
            <a:off x="8945468"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B3874DA2-759B-4169-AAA6-09BCFCD583B4}"/>
              </a:ext>
            </a:extLst>
          </p:cNvPr>
          <p:cNvSpPr>
            <a:spLocks noGrp="1"/>
          </p:cNvSpPr>
          <p:nvPr>
            <p:ph type="title" hasCustomPrompt="1"/>
          </p:nvPr>
        </p:nvSpPr>
        <p:spPr/>
        <p:txBody>
          <a:bodyPr/>
          <a:lstStyle>
            <a:lvl1pPr>
              <a:defRPr>
                <a:solidFill>
                  <a:schemeClr val="accent5"/>
                </a:solidFill>
              </a:defRPr>
            </a:lvl1pPr>
          </a:lstStyle>
          <a:p>
            <a:r>
              <a:rPr lang="en-US" dirty="0"/>
              <a:t>Headline goes here</a:t>
            </a:r>
          </a:p>
        </p:txBody>
      </p:sp>
      <p:sp>
        <p:nvSpPr>
          <p:cNvPr id="31" name="Text Placeholder 4">
            <a:extLst>
              <a:ext uri="{FF2B5EF4-FFF2-40B4-BE49-F238E27FC236}">
                <a16:creationId xmlns:a16="http://schemas.microsoft.com/office/drawing/2014/main" id="{E3397C8A-E5EC-A249-B492-87C10873D121}"/>
              </a:ext>
            </a:extLst>
          </p:cNvPr>
          <p:cNvSpPr>
            <a:spLocks noGrp="1"/>
          </p:cNvSpPr>
          <p:nvPr>
            <p:ph type="body" sz="quarter" idx="15"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1" name="Slide Number Placeholder 5">
            <a:extLst>
              <a:ext uri="{FF2B5EF4-FFF2-40B4-BE49-F238E27FC236}">
                <a16:creationId xmlns:a16="http://schemas.microsoft.com/office/drawing/2014/main" id="{FDE3BE3D-04BF-1D48-84C6-A9841A141367}"/>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sp>
        <p:nvSpPr>
          <p:cNvPr id="27" name="Footer Placeholder 7">
            <a:extLst>
              <a:ext uri="{FF2B5EF4-FFF2-40B4-BE49-F238E27FC236}">
                <a16:creationId xmlns:a16="http://schemas.microsoft.com/office/drawing/2014/main" id="{876D3814-963F-6943-97AE-7D8823B9E39C}"/>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28" name="Text Placeholder 5">
            <a:extLst>
              <a:ext uri="{FF2B5EF4-FFF2-40B4-BE49-F238E27FC236}">
                <a16:creationId xmlns:a16="http://schemas.microsoft.com/office/drawing/2014/main" id="{553CAE0B-C803-9447-AD82-E06E825EB7B4}"/>
              </a:ext>
            </a:extLst>
          </p:cNvPr>
          <p:cNvSpPr>
            <a:spLocks noGrp="1"/>
          </p:cNvSpPr>
          <p:nvPr>
            <p:ph type="body" sz="quarter" idx="16"/>
          </p:nvPr>
        </p:nvSpPr>
        <p:spPr>
          <a:xfrm>
            <a:off x="420624" y="2139696"/>
            <a:ext cx="2743200" cy="3611880"/>
          </a:xfrm>
          <a:prstGeom prst="rect">
            <a:avLst/>
          </a:prstGeom>
        </p:spPr>
        <p:txBody>
          <a:bodyPr/>
          <a:lstStyle>
            <a:lvl1pPr>
              <a:spcAft>
                <a:spcPts val="1200"/>
              </a:spcAft>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5">
            <a:extLst>
              <a:ext uri="{FF2B5EF4-FFF2-40B4-BE49-F238E27FC236}">
                <a16:creationId xmlns:a16="http://schemas.microsoft.com/office/drawing/2014/main" id="{13FCFCB3-F812-164C-BC1F-7F9B3546F510}"/>
              </a:ext>
            </a:extLst>
          </p:cNvPr>
          <p:cNvSpPr>
            <a:spLocks noGrp="1"/>
          </p:cNvSpPr>
          <p:nvPr>
            <p:ph type="body" sz="quarter" idx="17"/>
          </p:nvPr>
        </p:nvSpPr>
        <p:spPr>
          <a:xfrm>
            <a:off x="8988552" y="2139696"/>
            <a:ext cx="2743200" cy="3611880"/>
          </a:xfrm>
          <a:prstGeom prst="rect">
            <a:avLst/>
          </a:prstGeom>
        </p:spPr>
        <p:txBody>
          <a:bodyPr/>
          <a:lstStyle>
            <a:lvl1pPr>
              <a:spcAft>
                <a:spcPts val="1200"/>
              </a:spcAft>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5">
            <a:extLst>
              <a:ext uri="{FF2B5EF4-FFF2-40B4-BE49-F238E27FC236}">
                <a16:creationId xmlns:a16="http://schemas.microsoft.com/office/drawing/2014/main" id="{02EBEF26-6FE4-634C-898B-367F9052F091}"/>
              </a:ext>
            </a:extLst>
          </p:cNvPr>
          <p:cNvSpPr>
            <a:spLocks noGrp="1"/>
          </p:cNvSpPr>
          <p:nvPr>
            <p:ph type="body" sz="quarter" idx="18"/>
          </p:nvPr>
        </p:nvSpPr>
        <p:spPr>
          <a:xfrm>
            <a:off x="6135624" y="2139696"/>
            <a:ext cx="2743200" cy="3611880"/>
          </a:xfrm>
          <a:prstGeom prst="rect">
            <a:avLst/>
          </a:prstGeom>
        </p:spPr>
        <p:txBody>
          <a:bodyPr/>
          <a:lstStyle>
            <a:lvl1pPr>
              <a:spcAft>
                <a:spcPts val="1200"/>
              </a:spcAft>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5">
            <a:extLst>
              <a:ext uri="{FF2B5EF4-FFF2-40B4-BE49-F238E27FC236}">
                <a16:creationId xmlns:a16="http://schemas.microsoft.com/office/drawing/2014/main" id="{CA930B42-C689-E44F-A7C9-20BE8D75009A}"/>
              </a:ext>
            </a:extLst>
          </p:cNvPr>
          <p:cNvSpPr>
            <a:spLocks noGrp="1"/>
          </p:cNvSpPr>
          <p:nvPr>
            <p:ph type="body" sz="quarter" idx="19"/>
          </p:nvPr>
        </p:nvSpPr>
        <p:spPr>
          <a:xfrm>
            <a:off x="3273552" y="2139696"/>
            <a:ext cx="2743200" cy="3611880"/>
          </a:xfrm>
          <a:prstGeom prst="rect">
            <a:avLst/>
          </a:prstGeom>
        </p:spPr>
        <p:txBody>
          <a:bodyPr/>
          <a:lstStyle>
            <a:lvl1pPr>
              <a:spcAft>
                <a:spcPts val="1200"/>
              </a:spcAft>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9496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Column Text - Red">
    <p:bg>
      <p:bgPr>
        <a:solidFill>
          <a:srgbClr val="9F2743"/>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CB0AA876-88C3-4B84-B98A-C3BFC51B9819}"/>
              </a:ext>
            </a:extLst>
          </p:cNvPr>
          <p:cNvCxnSpPr>
            <a:cxnSpLocks/>
          </p:cNvCxnSpPr>
          <p:nvPr userDrawn="1"/>
        </p:nvCxnSpPr>
        <p:spPr>
          <a:xfrm>
            <a:off x="6096701"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8B0F9D-E777-4904-B127-5F4F916213C4}"/>
              </a:ext>
            </a:extLst>
          </p:cNvPr>
          <p:cNvCxnSpPr>
            <a:cxnSpLocks/>
          </p:cNvCxnSpPr>
          <p:nvPr userDrawn="1"/>
        </p:nvCxnSpPr>
        <p:spPr>
          <a:xfrm>
            <a:off x="3230577"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89167E-27AA-40B9-B5D9-43C132EA9EDA}"/>
              </a:ext>
            </a:extLst>
          </p:cNvPr>
          <p:cNvCxnSpPr>
            <a:cxnSpLocks/>
          </p:cNvCxnSpPr>
          <p:nvPr userDrawn="1"/>
        </p:nvCxnSpPr>
        <p:spPr>
          <a:xfrm>
            <a:off x="8945468" y="2229731"/>
            <a:ext cx="0" cy="342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B3874DA2-759B-4169-AAA6-09BCFCD583B4}"/>
              </a:ext>
            </a:extLst>
          </p:cNvPr>
          <p:cNvSpPr>
            <a:spLocks noGrp="1"/>
          </p:cNvSpPr>
          <p:nvPr>
            <p:ph type="title" hasCustomPrompt="1"/>
          </p:nvPr>
        </p:nvSpPr>
        <p:spPr/>
        <p:txBody>
          <a:bodyPr/>
          <a:lstStyle>
            <a:lvl1pPr>
              <a:defRPr>
                <a:solidFill>
                  <a:schemeClr val="accent6"/>
                </a:solidFill>
              </a:defRPr>
            </a:lvl1pPr>
          </a:lstStyle>
          <a:p>
            <a:r>
              <a:rPr lang="en-US" dirty="0"/>
              <a:t>Headline goes here</a:t>
            </a:r>
          </a:p>
        </p:txBody>
      </p:sp>
      <p:sp>
        <p:nvSpPr>
          <p:cNvPr id="31" name="Text Placeholder 4">
            <a:extLst>
              <a:ext uri="{FF2B5EF4-FFF2-40B4-BE49-F238E27FC236}">
                <a16:creationId xmlns:a16="http://schemas.microsoft.com/office/drawing/2014/main" id="{E233981D-5E35-3D42-A45A-F143264E6AD8}"/>
              </a:ext>
            </a:extLst>
          </p:cNvPr>
          <p:cNvSpPr>
            <a:spLocks noGrp="1"/>
          </p:cNvSpPr>
          <p:nvPr>
            <p:ph type="body" sz="quarter" idx="15"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1" name="Slide Number Placeholder 5">
            <a:extLst>
              <a:ext uri="{FF2B5EF4-FFF2-40B4-BE49-F238E27FC236}">
                <a16:creationId xmlns:a16="http://schemas.microsoft.com/office/drawing/2014/main" id="{C2BBF88C-50D2-CA4B-8982-A8687DD9C7B4}"/>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sp>
        <p:nvSpPr>
          <p:cNvPr id="27" name="Footer Placeholder 7">
            <a:extLst>
              <a:ext uri="{FF2B5EF4-FFF2-40B4-BE49-F238E27FC236}">
                <a16:creationId xmlns:a16="http://schemas.microsoft.com/office/drawing/2014/main" id="{F7AB2605-B9C7-7043-BA47-F5F07538968B}"/>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28" name="Text Placeholder 5">
            <a:extLst>
              <a:ext uri="{FF2B5EF4-FFF2-40B4-BE49-F238E27FC236}">
                <a16:creationId xmlns:a16="http://schemas.microsoft.com/office/drawing/2014/main" id="{57F6D0EC-58C4-3B4D-80BF-80AF73423965}"/>
              </a:ext>
            </a:extLst>
          </p:cNvPr>
          <p:cNvSpPr>
            <a:spLocks noGrp="1"/>
          </p:cNvSpPr>
          <p:nvPr>
            <p:ph type="body" sz="quarter" idx="16"/>
          </p:nvPr>
        </p:nvSpPr>
        <p:spPr>
          <a:xfrm>
            <a:off x="420624" y="2139696"/>
            <a:ext cx="2743200" cy="3611880"/>
          </a:xfrm>
          <a:prstGeom prst="rect">
            <a:avLst/>
          </a:prstGeom>
        </p:spPr>
        <p:txBody>
          <a:bodyPr/>
          <a:lstStyle>
            <a:lvl1pPr>
              <a:spcAft>
                <a:spcPts val="1200"/>
              </a:spcAft>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5">
            <a:extLst>
              <a:ext uri="{FF2B5EF4-FFF2-40B4-BE49-F238E27FC236}">
                <a16:creationId xmlns:a16="http://schemas.microsoft.com/office/drawing/2014/main" id="{A38532EC-D52E-DE4B-A7E1-CEF1E5047164}"/>
              </a:ext>
            </a:extLst>
          </p:cNvPr>
          <p:cNvSpPr>
            <a:spLocks noGrp="1"/>
          </p:cNvSpPr>
          <p:nvPr>
            <p:ph type="body" sz="quarter" idx="17"/>
          </p:nvPr>
        </p:nvSpPr>
        <p:spPr>
          <a:xfrm>
            <a:off x="8988552" y="2139696"/>
            <a:ext cx="2743200" cy="3611880"/>
          </a:xfrm>
          <a:prstGeom prst="rect">
            <a:avLst/>
          </a:prstGeom>
        </p:spPr>
        <p:txBody>
          <a:bodyPr/>
          <a:lstStyle>
            <a:lvl1pPr>
              <a:spcAft>
                <a:spcPts val="1200"/>
              </a:spcAft>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5">
            <a:extLst>
              <a:ext uri="{FF2B5EF4-FFF2-40B4-BE49-F238E27FC236}">
                <a16:creationId xmlns:a16="http://schemas.microsoft.com/office/drawing/2014/main" id="{71146BB1-510B-1849-912F-B5A4B8F8C1FC}"/>
              </a:ext>
            </a:extLst>
          </p:cNvPr>
          <p:cNvSpPr>
            <a:spLocks noGrp="1"/>
          </p:cNvSpPr>
          <p:nvPr>
            <p:ph type="body" sz="quarter" idx="18"/>
          </p:nvPr>
        </p:nvSpPr>
        <p:spPr>
          <a:xfrm>
            <a:off x="6135624" y="2139696"/>
            <a:ext cx="2743200" cy="3611880"/>
          </a:xfrm>
          <a:prstGeom prst="rect">
            <a:avLst/>
          </a:prstGeom>
        </p:spPr>
        <p:txBody>
          <a:bodyPr/>
          <a:lstStyle>
            <a:lvl1pPr>
              <a:spcAft>
                <a:spcPts val="1200"/>
              </a:spcAft>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5">
            <a:extLst>
              <a:ext uri="{FF2B5EF4-FFF2-40B4-BE49-F238E27FC236}">
                <a16:creationId xmlns:a16="http://schemas.microsoft.com/office/drawing/2014/main" id="{D9ABF482-DD7F-FD4C-AB0C-3C1F86E2F14A}"/>
              </a:ext>
            </a:extLst>
          </p:cNvPr>
          <p:cNvSpPr>
            <a:spLocks noGrp="1"/>
          </p:cNvSpPr>
          <p:nvPr>
            <p:ph type="body" sz="quarter" idx="19"/>
          </p:nvPr>
        </p:nvSpPr>
        <p:spPr>
          <a:xfrm>
            <a:off x="3273552" y="2139696"/>
            <a:ext cx="2743200" cy="3611880"/>
          </a:xfrm>
          <a:prstGeom prst="rect">
            <a:avLst/>
          </a:prstGeom>
        </p:spPr>
        <p:txBody>
          <a:bodyPr/>
          <a:lstStyle>
            <a:lvl1pPr>
              <a:spcAft>
                <a:spcPts val="1200"/>
              </a:spcAft>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0432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olumn w/ Image - Teal">
    <p:bg>
      <p:bgPr>
        <a:solidFill>
          <a:srgbClr val="0095A9"/>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AD5902B1-CF28-42ED-9A9A-9878D961DAC7}"/>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5288E978-2F6B-4C14-9F79-16F4E5B3E1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C29B392-2428-4E9C-9A36-488F2A318A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455A7C62-01B7-460B-8756-F00BE32EF3E3}"/>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59CC0D48-835D-4F9E-B83C-01F927D478B1}"/>
              </a:ext>
            </a:extLst>
          </p:cNvPr>
          <p:cNvSpPr>
            <a:spLocks noGrp="1"/>
          </p:cNvSpPr>
          <p:nvPr>
            <p:ph type="pic" sz="quarter" idx="13"/>
          </p:nvPr>
        </p:nvSpPr>
        <p:spPr>
          <a:xfrm>
            <a:off x="514350" y="3128962"/>
            <a:ext cx="5443538" cy="2693987"/>
          </a:xfrm>
          <a:prstGeom prst="rect">
            <a:avLst/>
          </a:prstGeom>
        </p:spPr>
        <p:txBody>
          <a:bodyPr>
            <a:noAutofit/>
          </a:bodyPr>
          <a:lstStyle/>
          <a:p>
            <a:r>
              <a:rPr lang="en-US" dirty="0"/>
              <a:t>Click icon to add picture</a:t>
            </a:r>
          </a:p>
        </p:txBody>
      </p:sp>
      <p:sp>
        <p:nvSpPr>
          <p:cNvPr id="14" name="Picture Placeholder 10">
            <a:extLst>
              <a:ext uri="{FF2B5EF4-FFF2-40B4-BE49-F238E27FC236}">
                <a16:creationId xmlns:a16="http://schemas.microsoft.com/office/drawing/2014/main" id="{5B538E0E-CB8A-45D4-B5B8-FD90474B05C0}"/>
              </a:ext>
            </a:extLst>
          </p:cNvPr>
          <p:cNvSpPr>
            <a:spLocks noGrp="1"/>
          </p:cNvSpPr>
          <p:nvPr>
            <p:ph type="pic" sz="quarter" idx="14"/>
          </p:nvPr>
        </p:nvSpPr>
        <p:spPr>
          <a:xfrm>
            <a:off x="6224588" y="3128962"/>
            <a:ext cx="5443538" cy="2693987"/>
          </a:xfrm>
          <a:prstGeom prst="rect">
            <a:avLst/>
          </a:prstGeom>
        </p:spPr>
        <p:txBody>
          <a:bodyPr>
            <a:noAutofit/>
          </a:bodyPr>
          <a:lstStyle/>
          <a:p>
            <a:r>
              <a:rPr lang="en-US" dirty="0"/>
              <a:t>Click icon to add 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sz="1600" b="0" spc="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4BE20093-FE61-49D3-A533-2803D8358529}"/>
              </a:ext>
            </a:extLst>
          </p:cNvPr>
          <p:cNvSpPr>
            <a:spLocks noGrp="1"/>
          </p:cNvSpPr>
          <p:nvPr>
            <p:ph type="title" hasCustomPrompt="1"/>
          </p:nvPr>
        </p:nvSpPr>
        <p:spPr/>
        <p:txBody>
          <a:bodyPr/>
          <a:lstStyle>
            <a:lvl1pPr>
              <a:defRPr/>
            </a:lvl1pPr>
          </a:lstStyle>
          <a:p>
            <a:r>
              <a:rPr lang="en-US" dirty="0"/>
              <a:t>Headline goes here</a:t>
            </a:r>
          </a:p>
        </p:txBody>
      </p:sp>
      <p:sp>
        <p:nvSpPr>
          <p:cNvPr id="27" name="Text Placeholder 4">
            <a:extLst>
              <a:ext uri="{FF2B5EF4-FFF2-40B4-BE49-F238E27FC236}">
                <a16:creationId xmlns:a16="http://schemas.microsoft.com/office/drawing/2014/main" id="{9E93B4B9-6468-F24A-BD75-5F7ABB95D768}"/>
              </a:ext>
            </a:extLst>
          </p:cNvPr>
          <p:cNvSpPr>
            <a:spLocks noGrp="1"/>
          </p:cNvSpPr>
          <p:nvPr>
            <p:ph type="body" sz="quarter" idx="15"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16" name="Slide Number Placeholder 5">
            <a:extLst>
              <a:ext uri="{FF2B5EF4-FFF2-40B4-BE49-F238E27FC236}">
                <a16:creationId xmlns:a16="http://schemas.microsoft.com/office/drawing/2014/main" id="{891F1CDD-12C4-4B46-8E12-5A2C658141FC}"/>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sp>
        <p:nvSpPr>
          <p:cNvPr id="2" name="Footer Placeholder 1">
            <a:extLst>
              <a:ext uri="{FF2B5EF4-FFF2-40B4-BE49-F238E27FC236}">
                <a16:creationId xmlns:a16="http://schemas.microsoft.com/office/drawing/2014/main" id="{60FF2FAB-16B2-6A46-9969-05F671A962B9}"/>
              </a:ext>
            </a:extLst>
          </p:cNvPr>
          <p:cNvSpPr>
            <a:spLocks noGrp="1"/>
          </p:cNvSpPr>
          <p:nvPr>
            <p:ph type="ftr" sz="quarter" idx="16"/>
          </p:nvPr>
        </p:nvSpPr>
        <p:spPr/>
        <p:txBody>
          <a:bodyPr/>
          <a:lstStyle/>
          <a:p>
            <a:r>
              <a:rPr lang="en-US" dirty="0"/>
              <a:t>Draft – This document is being prepared for public release but has not yet been approved for dissemination.</a:t>
            </a:r>
          </a:p>
        </p:txBody>
      </p:sp>
      <p:sp>
        <p:nvSpPr>
          <p:cNvPr id="7" name="Text Placeholder 6">
            <a:extLst>
              <a:ext uri="{FF2B5EF4-FFF2-40B4-BE49-F238E27FC236}">
                <a16:creationId xmlns:a16="http://schemas.microsoft.com/office/drawing/2014/main" id="{6F86330D-D76E-0941-B8B9-2DA6C0B2C4FC}"/>
              </a:ext>
            </a:extLst>
          </p:cNvPr>
          <p:cNvSpPr>
            <a:spLocks noGrp="1"/>
          </p:cNvSpPr>
          <p:nvPr>
            <p:ph type="body" sz="quarter" idx="17"/>
          </p:nvPr>
        </p:nvSpPr>
        <p:spPr>
          <a:xfrm>
            <a:off x="420624" y="1901952"/>
            <a:ext cx="5535613" cy="1231900"/>
          </a:xfrm>
          <a:prstGeom prst="rect">
            <a:avLst/>
          </a:prstGeom>
        </p:spPr>
        <p:txBody>
          <a:bodyPr/>
          <a:lstStyle>
            <a:lvl1pPr>
              <a:spcAft>
                <a:spcPts val="600"/>
              </a:spcAft>
              <a:defRPr>
                <a:solidFill>
                  <a:schemeClr val="accent2"/>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6">
            <a:extLst>
              <a:ext uri="{FF2B5EF4-FFF2-40B4-BE49-F238E27FC236}">
                <a16:creationId xmlns:a16="http://schemas.microsoft.com/office/drawing/2014/main" id="{CFA2B164-02D6-964C-9676-1521ACD6BF66}"/>
              </a:ext>
            </a:extLst>
          </p:cNvPr>
          <p:cNvSpPr>
            <a:spLocks noGrp="1"/>
          </p:cNvSpPr>
          <p:nvPr>
            <p:ph type="body" sz="quarter" idx="18"/>
          </p:nvPr>
        </p:nvSpPr>
        <p:spPr>
          <a:xfrm>
            <a:off x="6172200" y="1901952"/>
            <a:ext cx="5535613" cy="1231900"/>
          </a:xfrm>
          <a:prstGeom prst="rect">
            <a:avLst/>
          </a:prstGeom>
        </p:spPr>
        <p:txBody>
          <a:bodyPr/>
          <a:lstStyle>
            <a:lvl1pPr>
              <a:spcAft>
                <a:spcPts val="600"/>
              </a:spcAft>
              <a:defRPr>
                <a:solidFill>
                  <a:schemeClr val="accent2"/>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898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umn w/ Image - Green">
    <p:bg>
      <p:bgPr>
        <a:solidFill>
          <a:srgbClr val="009963"/>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63CF1CCE-871E-4CD8-82D5-5FAC484931CA}"/>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865EB451-963E-4EC0-8F1B-56E05ACE383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0B1C56F4-0665-4501-9E2A-E901824523C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2DC66C13-D890-4CF2-835B-835F36AB6D4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59CC0D48-835D-4F9E-B83C-01F927D478B1}"/>
              </a:ext>
            </a:extLst>
          </p:cNvPr>
          <p:cNvSpPr>
            <a:spLocks noGrp="1"/>
          </p:cNvSpPr>
          <p:nvPr>
            <p:ph type="pic" sz="quarter" idx="13"/>
          </p:nvPr>
        </p:nvSpPr>
        <p:spPr>
          <a:xfrm>
            <a:off x="514350" y="3128962"/>
            <a:ext cx="5443538" cy="2693987"/>
          </a:xfrm>
          <a:prstGeom prst="rect">
            <a:avLst/>
          </a:prstGeom>
        </p:spPr>
        <p:txBody>
          <a:bodyPr>
            <a:noAutofit/>
          </a:bodyPr>
          <a:lstStyle/>
          <a:p>
            <a:r>
              <a:rPr lang="en-US" dirty="0"/>
              <a:t>Click icon to add picture</a:t>
            </a:r>
          </a:p>
        </p:txBody>
      </p:sp>
      <p:sp>
        <p:nvSpPr>
          <p:cNvPr id="14" name="Picture Placeholder 10">
            <a:extLst>
              <a:ext uri="{FF2B5EF4-FFF2-40B4-BE49-F238E27FC236}">
                <a16:creationId xmlns:a16="http://schemas.microsoft.com/office/drawing/2014/main" id="{5B538E0E-CB8A-45D4-B5B8-FD90474B05C0}"/>
              </a:ext>
            </a:extLst>
          </p:cNvPr>
          <p:cNvSpPr>
            <a:spLocks noGrp="1"/>
          </p:cNvSpPr>
          <p:nvPr>
            <p:ph type="pic" sz="quarter" idx="14"/>
          </p:nvPr>
        </p:nvSpPr>
        <p:spPr>
          <a:xfrm>
            <a:off x="6224588" y="3128962"/>
            <a:ext cx="5443538" cy="2693987"/>
          </a:xfrm>
          <a:prstGeom prst="rect">
            <a:avLst/>
          </a:prstGeom>
        </p:spPr>
        <p:txBody>
          <a:bodyPr>
            <a:noAutofit/>
          </a:bodyPr>
          <a:lstStyle/>
          <a:p>
            <a:r>
              <a:rPr lang="en-US" dirty="0"/>
              <a:t>Click icon to add 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9656" cy="823912"/>
          </a:xfrm>
          <a:prstGeom prst="rect">
            <a:avLst/>
          </a:prstGeom>
        </p:spPr>
        <p:txBody>
          <a:bodyPr anchor="t">
            <a:norm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6D080727-882A-429B-8B8A-168CC6A328A1}"/>
              </a:ext>
            </a:extLst>
          </p:cNvPr>
          <p:cNvSpPr>
            <a:spLocks noGrp="1"/>
          </p:cNvSpPr>
          <p:nvPr>
            <p:ph type="title" hasCustomPrompt="1"/>
          </p:nvPr>
        </p:nvSpPr>
        <p:spPr/>
        <p:txBody>
          <a:bodyPr/>
          <a:lstStyle>
            <a:lvl1pPr>
              <a:defRPr>
                <a:solidFill>
                  <a:schemeClr val="accent4"/>
                </a:solidFill>
              </a:defRPr>
            </a:lvl1pPr>
          </a:lstStyle>
          <a:p>
            <a:r>
              <a:rPr lang="en-US" dirty="0"/>
              <a:t>Headline goes here</a:t>
            </a:r>
          </a:p>
        </p:txBody>
      </p:sp>
      <p:sp>
        <p:nvSpPr>
          <p:cNvPr id="25" name="Slide Number Placeholder 5">
            <a:extLst>
              <a:ext uri="{FF2B5EF4-FFF2-40B4-BE49-F238E27FC236}">
                <a16:creationId xmlns:a16="http://schemas.microsoft.com/office/drawing/2014/main" id="{A70D5CF9-5A32-5247-B378-D67792A21255}"/>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6" name="Footer Placeholder 4">
            <a:extLst>
              <a:ext uri="{FF2B5EF4-FFF2-40B4-BE49-F238E27FC236}">
                <a16:creationId xmlns:a16="http://schemas.microsoft.com/office/drawing/2014/main" id="{9F50EA93-C211-934C-8930-419788D11173}"/>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27" name="Text Placeholder 4">
            <a:extLst>
              <a:ext uri="{FF2B5EF4-FFF2-40B4-BE49-F238E27FC236}">
                <a16:creationId xmlns:a16="http://schemas.microsoft.com/office/drawing/2014/main" id="{B3BBCF43-0C73-FB43-BF97-8E49133B5564}"/>
              </a:ext>
            </a:extLst>
          </p:cNvPr>
          <p:cNvSpPr>
            <a:spLocks noGrp="1"/>
          </p:cNvSpPr>
          <p:nvPr>
            <p:ph type="body" sz="quarter" idx="15"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16" name="Text Placeholder 6">
            <a:extLst>
              <a:ext uri="{FF2B5EF4-FFF2-40B4-BE49-F238E27FC236}">
                <a16:creationId xmlns:a16="http://schemas.microsoft.com/office/drawing/2014/main" id="{448DF6DD-3985-0B49-B497-CAB4253A90B0}"/>
              </a:ext>
            </a:extLst>
          </p:cNvPr>
          <p:cNvSpPr>
            <a:spLocks noGrp="1"/>
          </p:cNvSpPr>
          <p:nvPr>
            <p:ph type="body" sz="quarter" idx="17"/>
          </p:nvPr>
        </p:nvSpPr>
        <p:spPr>
          <a:xfrm>
            <a:off x="420624" y="1901952"/>
            <a:ext cx="5535613" cy="1231900"/>
          </a:xfrm>
          <a:prstGeom prst="rect">
            <a:avLst/>
          </a:prstGeom>
        </p:spPr>
        <p:txBody>
          <a:bodyPr/>
          <a:lstStyle>
            <a:lvl1pPr>
              <a:spcAft>
                <a:spcPts val="600"/>
              </a:spcAft>
              <a:defRPr>
                <a:solidFill>
                  <a:schemeClr val="accent4"/>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6">
            <a:extLst>
              <a:ext uri="{FF2B5EF4-FFF2-40B4-BE49-F238E27FC236}">
                <a16:creationId xmlns:a16="http://schemas.microsoft.com/office/drawing/2014/main" id="{D8072C6E-0C9B-BB44-87C8-4B30B327A203}"/>
              </a:ext>
            </a:extLst>
          </p:cNvPr>
          <p:cNvSpPr>
            <a:spLocks noGrp="1"/>
          </p:cNvSpPr>
          <p:nvPr>
            <p:ph type="body" sz="quarter" idx="18"/>
          </p:nvPr>
        </p:nvSpPr>
        <p:spPr>
          <a:xfrm>
            <a:off x="6172200" y="1901952"/>
            <a:ext cx="5535613" cy="1231900"/>
          </a:xfrm>
          <a:prstGeom prst="rect">
            <a:avLst/>
          </a:prstGeom>
        </p:spPr>
        <p:txBody>
          <a:bodyPr/>
          <a:lstStyle>
            <a:lvl1pPr>
              <a:spcAft>
                <a:spcPts val="600"/>
              </a:spcAft>
              <a:defRPr>
                <a:solidFill>
                  <a:schemeClr val="accent4"/>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4249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 w/ Image - Blue">
    <p:bg>
      <p:bgPr>
        <a:solidFill>
          <a:srgbClr val="215493"/>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27200BDD-5B16-4F56-88D1-07AB01E1CFC6}"/>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E46EBC87-0F64-4A18-B878-9ADC8A8E068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64F2A70C-BCE1-43B6-85C0-2B857AA88E8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3421C7C5-20B7-4952-9B83-C381A2CD1C10}"/>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59CC0D48-835D-4F9E-B83C-01F927D478B1}"/>
              </a:ext>
            </a:extLst>
          </p:cNvPr>
          <p:cNvSpPr>
            <a:spLocks noGrp="1"/>
          </p:cNvSpPr>
          <p:nvPr>
            <p:ph type="pic" sz="quarter" idx="13"/>
          </p:nvPr>
        </p:nvSpPr>
        <p:spPr>
          <a:xfrm>
            <a:off x="514350" y="3128962"/>
            <a:ext cx="5443538" cy="2693987"/>
          </a:xfrm>
          <a:prstGeom prst="rect">
            <a:avLst/>
          </a:prstGeom>
        </p:spPr>
        <p:txBody>
          <a:bodyPr>
            <a:noAutofit/>
          </a:bodyPr>
          <a:lstStyle/>
          <a:p>
            <a:r>
              <a:rPr lang="en-US" dirty="0"/>
              <a:t>Click icon to add picture</a:t>
            </a:r>
          </a:p>
        </p:txBody>
      </p:sp>
      <p:sp>
        <p:nvSpPr>
          <p:cNvPr id="14" name="Picture Placeholder 10">
            <a:extLst>
              <a:ext uri="{FF2B5EF4-FFF2-40B4-BE49-F238E27FC236}">
                <a16:creationId xmlns:a16="http://schemas.microsoft.com/office/drawing/2014/main" id="{5B538E0E-CB8A-45D4-B5B8-FD90474B05C0}"/>
              </a:ext>
            </a:extLst>
          </p:cNvPr>
          <p:cNvSpPr>
            <a:spLocks noGrp="1"/>
          </p:cNvSpPr>
          <p:nvPr>
            <p:ph type="pic" sz="quarter" idx="14"/>
          </p:nvPr>
        </p:nvSpPr>
        <p:spPr>
          <a:xfrm>
            <a:off x="6224588" y="3128962"/>
            <a:ext cx="5443538" cy="2693987"/>
          </a:xfrm>
          <a:prstGeom prst="rect">
            <a:avLst/>
          </a:prstGeom>
        </p:spPr>
        <p:txBody>
          <a:bodyPr>
            <a:noAutofit/>
          </a:bodyPr>
          <a:lstStyle/>
          <a:p>
            <a:r>
              <a:rPr lang="en-US" dirty="0"/>
              <a:t>Click icon to add 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A6EC8869-CAF9-480E-A217-17FB00562497}"/>
              </a:ext>
            </a:extLst>
          </p:cNvPr>
          <p:cNvSpPr>
            <a:spLocks noGrp="1"/>
          </p:cNvSpPr>
          <p:nvPr>
            <p:ph type="title" hasCustomPrompt="1"/>
          </p:nvPr>
        </p:nvSpPr>
        <p:spPr/>
        <p:txBody>
          <a:bodyPr/>
          <a:lstStyle>
            <a:lvl1pPr>
              <a:defRPr>
                <a:solidFill>
                  <a:schemeClr val="accent5"/>
                </a:solidFill>
              </a:defRPr>
            </a:lvl1pPr>
          </a:lstStyle>
          <a:p>
            <a:r>
              <a:rPr lang="en-US" dirty="0"/>
              <a:t>Headline goes here</a:t>
            </a:r>
          </a:p>
        </p:txBody>
      </p:sp>
      <p:sp>
        <p:nvSpPr>
          <p:cNvPr id="25" name="Slide Number Placeholder 5">
            <a:extLst>
              <a:ext uri="{FF2B5EF4-FFF2-40B4-BE49-F238E27FC236}">
                <a16:creationId xmlns:a16="http://schemas.microsoft.com/office/drawing/2014/main" id="{1B214499-3A8A-B341-82F8-A11755B88734}"/>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7" name="Text Placeholder 4">
            <a:extLst>
              <a:ext uri="{FF2B5EF4-FFF2-40B4-BE49-F238E27FC236}">
                <a16:creationId xmlns:a16="http://schemas.microsoft.com/office/drawing/2014/main" id="{D60386F4-2694-E745-8ED6-F83D44DBF4AC}"/>
              </a:ext>
            </a:extLst>
          </p:cNvPr>
          <p:cNvSpPr>
            <a:spLocks noGrp="1"/>
          </p:cNvSpPr>
          <p:nvPr>
            <p:ph type="body" sz="quarter" idx="15"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1" name="Footer Placeholder 7">
            <a:extLst>
              <a:ext uri="{FF2B5EF4-FFF2-40B4-BE49-F238E27FC236}">
                <a16:creationId xmlns:a16="http://schemas.microsoft.com/office/drawing/2014/main" id="{69839A5D-9042-1D4F-BBF8-9D47C20FC186}"/>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23" name="Text Placeholder 6">
            <a:extLst>
              <a:ext uri="{FF2B5EF4-FFF2-40B4-BE49-F238E27FC236}">
                <a16:creationId xmlns:a16="http://schemas.microsoft.com/office/drawing/2014/main" id="{07390766-8E1B-8E43-9C61-09916729B624}"/>
              </a:ext>
            </a:extLst>
          </p:cNvPr>
          <p:cNvSpPr>
            <a:spLocks noGrp="1"/>
          </p:cNvSpPr>
          <p:nvPr>
            <p:ph type="body" sz="quarter" idx="17"/>
          </p:nvPr>
        </p:nvSpPr>
        <p:spPr>
          <a:xfrm>
            <a:off x="420624" y="1901952"/>
            <a:ext cx="5535613" cy="1231900"/>
          </a:xfrm>
          <a:prstGeom prst="rect">
            <a:avLst/>
          </a:prstGeom>
        </p:spPr>
        <p:txBody>
          <a:bodyPr/>
          <a:lstStyle>
            <a:lvl1pPr>
              <a:spcAft>
                <a:spcPts val="600"/>
              </a:spcAft>
              <a:defRPr>
                <a:solidFill>
                  <a:schemeClr val="accent5"/>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6">
            <a:extLst>
              <a:ext uri="{FF2B5EF4-FFF2-40B4-BE49-F238E27FC236}">
                <a16:creationId xmlns:a16="http://schemas.microsoft.com/office/drawing/2014/main" id="{260C0BD9-1FD0-FC41-B425-8FA74A76001A}"/>
              </a:ext>
            </a:extLst>
          </p:cNvPr>
          <p:cNvSpPr>
            <a:spLocks noGrp="1"/>
          </p:cNvSpPr>
          <p:nvPr>
            <p:ph type="body" sz="quarter" idx="18"/>
          </p:nvPr>
        </p:nvSpPr>
        <p:spPr>
          <a:xfrm>
            <a:off x="6172200" y="1901952"/>
            <a:ext cx="5535613" cy="1231900"/>
          </a:xfrm>
          <a:prstGeom prst="rect">
            <a:avLst/>
          </a:prstGeom>
        </p:spPr>
        <p:txBody>
          <a:bodyPr/>
          <a:lstStyle>
            <a:lvl1pPr>
              <a:spcAft>
                <a:spcPts val="600"/>
              </a:spcAft>
              <a:defRPr>
                <a:solidFill>
                  <a:schemeClr val="accent5"/>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4884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umn w/ Image - Red">
    <p:bg>
      <p:bgPr>
        <a:solidFill>
          <a:srgbClr val="9F2743"/>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7" name="Logo Lockup">
            <a:extLst>
              <a:ext uri="{FF2B5EF4-FFF2-40B4-BE49-F238E27FC236}">
                <a16:creationId xmlns:a16="http://schemas.microsoft.com/office/drawing/2014/main" id="{73E92D0C-E11F-4A47-BD94-3CF0F2EA7A9F}"/>
              </a:ext>
            </a:extLst>
          </p:cNvPr>
          <p:cNvGrpSpPr/>
          <p:nvPr userDrawn="1"/>
        </p:nvGrpSpPr>
        <p:grpSpPr>
          <a:xfrm>
            <a:off x="9954812" y="6171836"/>
            <a:ext cx="1718186" cy="523728"/>
            <a:chOff x="9954812" y="6171836"/>
            <a:chExt cx="1718186" cy="523728"/>
          </a:xfrm>
        </p:grpSpPr>
        <p:pic>
          <p:nvPicPr>
            <p:cNvPr id="18" name="Picture 17">
              <a:extLst>
                <a:ext uri="{FF2B5EF4-FFF2-40B4-BE49-F238E27FC236}">
                  <a16:creationId xmlns:a16="http://schemas.microsoft.com/office/drawing/2014/main" id="{727297B0-9677-4B34-9B38-072CD2AC66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9" name="Picture 18">
              <a:extLst>
                <a:ext uri="{FF2B5EF4-FFF2-40B4-BE49-F238E27FC236}">
                  <a16:creationId xmlns:a16="http://schemas.microsoft.com/office/drawing/2014/main" id="{375D460B-EE6B-442E-8E4B-BFA857547C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0" name="Straight Connector 19">
              <a:extLst>
                <a:ext uri="{FF2B5EF4-FFF2-40B4-BE49-F238E27FC236}">
                  <a16:creationId xmlns:a16="http://schemas.microsoft.com/office/drawing/2014/main" id="{1CBC56BF-4E75-4E11-A7DD-3E258E74E4E9}"/>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59CC0D48-835D-4F9E-B83C-01F927D478B1}"/>
              </a:ext>
            </a:extLst>
          </p:cNvPr>
          <p:cNvSpPr>
            <a:spLocks noGrp="1"/>
          </p:cNvSpPr>
          <p:nvPr>
            <p:ph type="pic" sz="quarter" idx="13"/>
          </p:nvPr>
        </p:nvSpPr>
        <p:spPr>
          <a:xfrm>
            <a:off x="514350" y="3128962"/>
            <a:ext cx="5443538" cy="2693987"/>
          </a:xfrm>
          <a:prstGeom prst="rect">
            <a:avLst/>
          </a:prstGeom>
        </p:spPr>
        <p:txBody>
          <a:bodyPr>
            <a:noAutofit/>
          </a:bodyPr>
          <a:lstStyle/>
          <a:p>
            <a:r>
              <a:rPr lang="en-US" dirty="0"/>
              <a:t>Click icon to add picture</a:t>
            </a:r>
          </a:p>
        </p:txBody>
      </p:sp>
      <p:sp>
        <p:nvSpPr>
          <p:cNvPr id="14" name="Picture Placeholder 10">
            <a:extLst>
              <a:ext uri="{FF2B5EF4-FFF2-40B4-BE49-F238E27FC236}">
                <a16:creationId xmlns:a16="http://schemas.microsoft.com/office/drawing/2014/main" id="{5B538E0E-CB8A-45D4-B5B8-FD90474B05C0}"/>
              </a:ext>
            </a:extLst>
          </p:cNvPr>
          <p:cNvSpPr>
            <a:spLocks noGrp="1"/>
          </p:cNvSpPr>
          <p:nvPr>
            <p:ph type="pic" sz="quarter" idx="14"/>
          </p:nvPr>
        </p:nvSpPr>
        <p:spPr>
          <a:xfrm>
            <a:off x="6224588" y="3128962"/>
            <a:ext cx="5443538" cy="2693987"/>
          </a:xfrm>
          <a:prstGeom prst="rect">
            <a:avLst/>
          </a:prstGeom>
        </p:spPr>
        <p:txBody>
          <a:bodyPr>
            <a:noAutofit/>
          </a:bodyPr>
          <a:lstStyle/>
          <a:p>
            <a:r>
              <a:rPr lang="en-US" dirty="0"/>
              <a:t>Click icon to add 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64719BC9-229A-40E4-AE66-115A7DBB1972}"/>
              </a:ext>
            </a:extLst>
          </p:cNvPr>
          <p:cNvSpPr>
            <a:spLocks noGrp="1"/>
          </p:cNvSpPr>
          <p:nvPr>
            <p:ph type="title" hasCustomPrompt="1"/>
          </p:nvPr>
        </p:nvSpPr>
        <p:spPr/>
        <p:txBody>
          <a:bodyPr/>
          <a:lstStyle>
            <a:lvl1pPr>
              <a:defRPr>
                <a:solidFill>
                  <a:schemeClr val="accent6"/>
                </a:solidFill>
              </a:defRPr>
            </a:lvl1pPr>
          </a:lstStyle>
          <a:p>
            <a:r>
              <a:rPr lang="en-US" dirty="0"/>
              <a:t>Headline goes here</a:t>
            </a:r>
          </a:p>
        </p:txBody>
      </p:sp>
      <p:sp>
        <p:nvSpPr>
          <p:cNvPr id="26" name="Slide Number Placeholder 5">
            <a:extLst>
              <a:ext uri="{FF2B5EF4-FFF2-40B4-BE49-F238E27FC236}">
                <a16:creationId xmlns:a16="http://schemas.microsoft.com/office/drawing/2014/main" id="{F232CF97-7832-7D46-A638-ADAD3AD817D4}"/>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8" name="Text Placeholder 4">
            <a:extLst>
              <a:ext uri="{FF2B5EF4-FFF2-40B4-BE49-F238E27FC236}">
                <a16:creationId xmlns:a16="http://schemas.microsoft.com/office/drawing/2014/main" id="{D525FFB5-43E9-FC47-B1E1-49A46E7185ED}"/>
              </a:ext>
            </a:extLst>
          </p:cNvPr>
          <p:cNvSpPr>
            <a:spLocks noGrp="1"/>
          </p:cNvSpPr>
          <p:nvPr>
            <p:ph type="body" sz="quarter" idx="15"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1" name="Footer Placeholder 7">
            <a:extLst>
              <a:ext uri="{FF2B5EF4-FFF2-40B4-BE49-F238E27FC236}">
                <a16:creationId xmlns:a16="http://schemas.microsoft.com/office/drawing/2014/main" id="{4F4F37E1-9061-E145-BFE0-8759B6484DE6}"/>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23" name="Text Placeholder 6">
            <a:extLst>
              <a:ext uri="{FF2B5EF4-FFF2-40B4-BE49-F238E27FC236}">
                <a16:creationId xmlns:a16="http://schemas.microsoft.com/office/drawing/2014/main" id="{219C1F43-DEE1-A34B-8816-05D2EB8BC2E7}"/>
              </a:ext>
            </a:extLst>
          </p:cNvPr>
          <p:cNvSpPr>
            <a:spLocks noGrp="1"/>
          </p:cNvSpPr>
          <p:nvPr>
            <p:ph type="body" sz="quarter" idx="17"/>
          </p:nvPr>
        </p:nvSpPr>
        <p:spPr>
          <a:xfrm>
            <a:off x="420624" y="1901952"/>
            <a:ext cx="5535613" cy="1231900"/>
          </a:xfrm>
          <a:prstGeom prst="rect">
            <a:avLst/>
          </a:prstGeom>
        </p:spPr>
        <p:txBody>
          <a:bodyPr/>
          <a:lstStyle>
            <a:lvl1pPr>
              <a:spcAft>
                <a:spcPts val="600"/>
              </a:spcAft>
              <a:defRPr>
                <a:solidFill>
                  <a:schemeClr val="accent6"/>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6">
            <a:extLst>
              <a:ext uri="{FF2B5EF4-FFF2-40B4-BE49-F238E27FC236}">
                <a16:creationId xmlns:a16="http://schemas.microsoft.com/office/drawing/2014/main" id="{78B5141D-AEAC-9C43-AFD9-1D998665D50C}"/>
              </a:ext>
            </a:extLst>
          </p:cNvPr>
          <p:cNvSpPr>
            <a:spLocks noGrp="1"/>
          </p:cNvSpPr>
          <p:nvPr>
            <p:ph type="body" sz="quarter" idx="18"/>
          </p:nvPr>
        </p:nvSpPr>
        <p:spPr>
          <a:xfrm>
            <a:off x="6172200" y="1901952"/>
            <a:ext cx="5535613" cy="1231900"/>
          </a:xfrm>
          <a:prstGeom prst="rect">
            <a:avLst/>
          </a:prstGeom>
        </p:spPr>
        <p:txBody>
          <a:bodyPr/>
          <a:lstStyle>
            <a:lvl1pPr>
              <a:spcAft>
                <a:spcPts val="600"/>
              </a:spcAft>
              <a:defRPr>
                <a:solidFill>
                  <a:schemeClr val="accent6"/>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6626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Column w/ Image - Teal">
    <p:bg>
      <p:bgPr>
        <a:solidFill>
          <a:srgbClr val="0095A9"/>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9" name="Logo Lockup">
            <a:extLst>
              <a:ext uri="{FF2B5EF4-FFF2-40B4-BE49-F238E27FC236}">
                <a16:creationId xmlns:a16="http://schemas.microsoft.com/office/drawing/2014/main" id="{12F76688-9925-459A-A682-9BBCD71C914C}"/>
              </a:ext>
            </a:extLst>
          </p:cNvPr>
          <p:cNvGrpSpPr/>
          <p:nvPr userDrawn="1"/>
        </p:nvGrpSpPr>
        <p:grpSpPr>
          <a:xfrm>
            <a:off x="9954812" y="6171836"/>
            <a:ext cx="1718186" cy="523728"/>
            <a:chOff x="9954812" y="6171836"/>
            <a:chExt cx="1718186" cy="523728"/>
          </a:xfrm>
        </p:grpSpPr>
        <p:pic>
          <p:nvPicPr>
            <p:cNvPr id="20" name="Picture 19">
              <a:extLst>
                <a:ext uri="{FF2B5EF4-FFF2-40B4-BE49-F238E27FC236}">
                  <a16:creationId xmlns:a16="http://schemas.microsoft.com/office/drawing/2014/main" id="{1284CA77-0B87-4871-8D9A-F83B693164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1" name="Picture 20">
              <a:extLst>
                <a:ext uri="{FF2B5EF4-FFF2-40B4-BE49-F238E27FC236}">
                  <a16:creationId xmlns:a16="http://schemas.microsoft.com/office/drawing/2014/main" id="{4EE4D429-44E2-427E-A433-84539297B7F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2" name="Straight Connector 21">
              <a:extLst>
                <a:ext uri="{FF2B5EF4-FFF2-40B4-BE49-F238E27FC236}">
                  <a16:creationId xmlns:a16="http://schemas.microsoft.com/office/drawing/2014/main" id="{9DCC2730-80BA-4824-87E1-7847ABC9DA15}"/>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1" name="Picture Placeholder 3">
            <a:extLst>
              <a:ext uri="{FF2B5EF4-FFF2-40B4-BE49-F238E27FC236}">
                <a16:creationId xmlns:a16="http://schemas.microsoft.com/office/drawing/2014/main" id="{59CC0D48-835D-4F9E-B83C-01F927D478B1}"/>
              </a:ext>
            </a:extLst>
          </p:cNvPr>
          <p:cNvSpPr>
            <a:spLocks noGrp="1"/>
          </p:cNvSpPr>
          <p:nvPr>
            <p:ph type="pic" sz="quarter" idx="13"/>
          </p:nvPr>
        </p:nvSpPr>
        <p:spPr>
          <a:xfrm>
            <a:off x="514350" y="3128962"/>
            <a:ext cx="3550920" cy="2693987"/>
          </a:xfrm>
          <a:prstGeom prst="rect">
            <a:avLst/>
          </a:prstGeom>
        </p:spPr>
        <p:txBody>
          <a:bodyPr>
            <a:noAutofit/>
          </a:bodyPr>
          <a:lstStyle/>
          <a:p>
            <a:r>
              <a:rPr lang="en-US" dirty="0"/>
              <a:t>Click icon to add picture</a:t>
            </a:r>
          </a:p>
        </p:txBody>
      </p:sp>
      <p:sp>
        <p:nvSpPr>
          <p:cNvPr id="17" name="Picture Placeholder 2">
            <a:extLst>
              <a:ext uri="{FF2B5EF4-FFF2-40B4-BE49-F238E27FC236}">
                <a16:creationId xmlns:a16="http://schemas.microsoft.com/office/drawing/2014/main" id="{30FC673C-4C7A-454D-855D-0B39B7392B24}"/>
              </a:ext>
            </a:extLst>
          </p:cNvPr>
          <p:cNvSpPr>
            <a:spLocks noGrp="1"/>
          </p:cNvSpPr>
          <p:nvPr>
            <p:ph type="pic" sz="quarter" idx="15"/>
          </p:nvPr>
        </p:nvSpPr>
        <p:spPr>
          <a:xfrm>
            <a:off x="4310062" y="3128962"/>
            <a:ext cx="3550920" cy="2693987"/>
          </a:xfrm>
          <a:prstGeom prst="rect">
            <a:avLst/>
          </a:prstGeom>
        </p:spPr>
        <p:txBody>
          <a:bodyPr>
            <a:noAutofit/>
          </a:bodyPr>
          <a:lstStyle/>
          <a:p>
            <a:r>
              <a:rPr lang="en-US" dirty="0"/>
              <a:t>Click icon to add picture</a:t>
            </a:r>
          </a:p>
        </p:txBody>
      </p:sp>
      <p:sp>
        <p:nvSpPr>
          <p:cNvPr id="14" name="Picture Placeholder 1">
            <a:extLst>
              <a:ext uri="{FF2B5EF4-FFF2-40B4-BE49-F238E27FC236}">
                <a16:creationId xmlns:a16="http://schemas.microsoft.com/office/drawing/2014/main" id="{5B538E0E-CB8A-45D4-B5B8-FD90474B05C0}"/>
              </a:ext>
            </a:extLst>
          </p:cNvPr>
          <p:cNvSpPr>
            <a:spLocks noGrp="1"/>
          </p:cNvSpPr>
          <p:nvPr>
            <p:ph type="pic" sz="quarter" idx="14"/>
          </p:nvPr>
        </p:nvSpPr>
        <p:spPr>
          <a:xfrm>
            <a:off x="8117206" y="3128962"/>
            <a:ext cx="3550920" cy="2693987"/>
          </a:xfrm>
          <a:prstGeom prst="rect">
            <a:avLst/>
          </a:prstGeom>
        </p:spPr>
        <p:txBody>
          <a:bodyPr>
            <a:noAutofit/>
          </a:bodyPr>
          <a:lstStyle/>
          <a:p>
            <a:r>
              <a:rPr lang="en-US" dirty="0"/>
              <a:t>Click icon to add 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76"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1530E101-1F4A-4C03-B123-90A250599229}"/>
              </a:ext>
            </a:extLst>
          </p:cNvPr>
          <p:cNvSpPr>
            <a:spLocks noGrp="1"/>
          </p:cNvSpPr>
          <p:nvPr>
            <p:ph type="title" hasCustomPrompt="1"/>
          </p:nvPr>
        </p:nvSpPr>
        <p:spPr/>
        <p:txBody>
          <a:bodyPr/>
          <a:lstStyle>
            <a:lvl1pPr>
              <a:defRPr/>
            </a:lvl1pPr>
          </a:lstStyle>
          <a:p>
            <a:r>
              <a:rPr lang="en-US" dirty="0"/>
              <a:t>Headline goes here</a:t>
            </a:r>
          </a:p>
        </p:txBody>
      </p:sp>
      <p:sp>
        <p:nvSpPr>
          <p:cNvPr id="28" name="Text Placeholder 4">
            <a:extLst>
              <a:ext uri="{FF2B5EF4-FFF2-40B4-BE49-F238E27FC236}">
                <a16:creationId xmlns:a16="http://schemas.microsoft.com/office/drawing/2014/main" id="{8208BDEB-E334-F944-9930-7F863F6B0E78}"/>
              </a:ext>
            </a:extLst>
          </p:cNvPr>
          <p:cNvSpPr>
            <a:spLocks noGrp="1"/>
          </p:cNvSpPr>
          <p:nvPr>
            <p:ph type="body" sz="quarter" idx="17"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3" name="Slide Number Placeholder 5">
            <a:extLst>
              <a:ext uri="{FF2B5EF4-FFF2-40B4-BE49-F238E27FC236}">
                <a16:creationId xmlns:a16="http://schemas.microsoft.com/office/drawing/2014/main" id="{1088399E-7D5F-BE43-9721-B3ACD49B2436}"/>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sp>
        <p:nvSpPr>
          <p:cNvPr id="27" name="Footer Placeholder 7">
            <a:extLst>
              <a:ext uri="{FF2B5EF4-FFF2-40B4-BE49-F238E27FC236}">
                <a16:creationId xmlns:a16="http://schemas.microsoft.com/office/drawing/2014/main" id="{D22C43D7-7A95-1045-BC7E-C2EA4338DBA7}"/>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6" name="Text Placeholder 5">
            <a:extLst>
              <a:ext uri="{FF2B5EF4-FFF2-40B4-BE49-F238E27FC236}">
                <a16:creationId xmlns:a16="http://schemas.microsoft.com/office/drawing/2014/main" id="{0B284188-FC2B-C34C-892B-F21D09B120AB}"/>
              </a:ext>
            </a:extLst>
          </p:cNvPr>
          <p:cNvSpPr>
            <a:spLocks noGrp="1"/>
          </p:cNvSpPr>
          <p:nvPr>
            <p:ph type="body" sz="quarter" idx="18"/>
          </p:nvPr>
        </p:nvSpPr>
        <p:spPr>
          <a:xfrm>
            <a:off x="429768" y="1901952"/>
            <a:ext cx="3749039" cy="1271016"/>
          </a:xfrm>
          <a:prstGeom prst="rect">
            <a:avLst/>
          </a:prstGeom>
        </p:spPr>
        <p:txBody>
          <a:bodyPr/>
          <a:lstStyle>
            <a:lvl1pPr>
              <a:spcAft>
                <a:spcPts val="600"/>
              </a:spcAft>
              <a:defRPr>
                <a:solidFill>
                  <a:schemeClr val="accent2"/>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5">
            <a:extLst>
              <a:ext uri="{FF2B5EF4-FFF2-40B4-BE49-F238E27FC236}">
                <a16:creationId xmlns:a16="http://schemas.microsoft.com/office/drawing/2014/main" id="{53D61810-6324-B846-B55C-3B206110BCC3}"/>
              </a:ext>
            </a:extLst>
          </p:cNvPr>
          <p:cNvSpPr>
            <a:spLocks noGrp="1"/>
          </p:cNvSpPr>
          <p:nvPr>
            <p:ph type="body" sz="quarter" idx="19"/>
          </p:nvPr>
        </p:nvSpPr>
        <p:spPr>
          <a:xfrm>
            <a:off x="4233672" y="1901952"/>
            <a:ext cx="3749039" cy="1271016"/>
          </a:xfrm>
          <a:prstGeom prst="rect">
            <a:avLst/>
          </a:prstGeom>
        </p:spPr>
        <p:txBody>
          <a:bodyPr/>
          <a:lstStyle>
            <a:lvl1pPr>
              <a:spcAft>
                <a:spcPts val="600"/>
              </a:spcAft>
              <a:defRPr>
                <a:solidFill>
                  <a:schemeClr val="accent2"/>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5">
            <a:extLst>
              <a:ext uri="{FF2B5EF4-FFF2-40B4-BE49-F238E27FC236}">
                <a16:creationId xmlns:a16="http://schemas.microsoft.com/office/drawing/2014/main" id="{4DE4100F-FF5F-224B-9680-D10FC02B4609}"/>
              </a:ext>
            </a:extLst>
          </p:cNvPr>
          <p:cNvSpPr>
            <a:spLocks noGrp="1"/>
          </p:cNvSpPr>
          <p:nvPr>
            <p:ph type="body" sz="quarter" idx="20"/>
          </p:nvPr>
        </p:nvSpPr>
        <p:spPr>
          <a:xfrm>
            <a:off x="8037576" y="1901952"/>
            <a:ext cx="3749039" cy="1271016"/>
          </a:xfrm>
          <a:prstGeom prst="rect">
            <a:avLst/>
          </a:prstGeom>
        </p:spPr>
        <p:txBody>
          <a:bodyPr/>
          <a:lstStyle>
            <a:lvl1pPr>
              <a:spcAft>
                <a:spcPts val="600"/>
              </a:spcAft>
              <a:defRPr>
                <a:solidFill>
                  <a:schemeClr val="accent2"/>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90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chemeClr val="accent5"/>
        </a:solidFill>
        <a:effectLst/>
      </p:bgPr>
    </p:bg>
    <p:spTree>
      <p:nvGrpSpPr>
        <p:cNvPr id="1" name=""/>
        <p:cNvGrpSpPr/>
        <p:nvPr/>
      </p:nvGrpSpPr>
      <p:grpSpPr>
        <a:xfrm>
          <a:off x="0" y="0"/>
          <a:ext cx="0" cy="0"/>
          <a:chOff x="0" y="0"/>
          <a:chExt cx="0" cy="0"/>
        </a:xfrm>
      </p:grpSpPr>
      <p:sp>
        <p:nvSpPr>
          <p:cNvPr id="4" name="White box">
            <a:extLst>
              <a:ext uri="{FF2B5EF4-FFF2-40B4-BE49-F238E27FC236}">
                <a16:creationId xmlns:a16="http://schemas.microsoft.com/office/drawing/2014/main" id="{A0517E70-C482-45A7-9DA5-8CA6D0F354C8}"/>
              </a:ext>
            </a:extLst>
          </p:cNvPr>
          <p:cNvSpPr/>
          <p:nvPr userDrawn="1"/>
        </p:nvSpPr>
        <p:spPr>
          <a:xfrm>
            <a:off x="148280" y="163286"/>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6" name="Logo Lockup">
            <a:extLst>
              <a:ext uri="{FF2B5EF4-FFF2-40B4-BE49-F238E27FC236}">
                <a16:creationId xmlns:a16="http://schemas.microsoft.com/office/drawing/2014/main" id="{BD5682D6-A642-4D06-9620-520B09ADEDEE}"/>
              </a:ext>
            </a:extLst>
          </p:cNvPr>
          <p:cNvGrpSpPr/>
          <p:nvPr userDrawn="1"/>
        </p:nvGrpSpPr>
        <p:grpSpPr>
          <a:xfrm>
            <a:off x="9954812" y="6171836"/>
            <a:ext cx="1718186" cy="523728"/>
            <a:chOff x="9954812" y="6171836"/>
            <a:chExt cx="1718186" cy="523728"/>
          </a:xfrm>
        </p:grpSpPr>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15" name="Straight Connector 14">
              <a:extLst>
                <a:ext uri="{FF2B5EF4-FFF2-40B4-BE49-F238E27FC236}">
                  <a16:creationId xmlns:a16="http://schemas.microsoft.com/office/drawing/2014/main" id="{8D806A2B-563A-4C24-A76F-BE865483BC9D}"/>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3810000" y="4358368"/>
            <a:ext cx="4572000" cy="640080"/>
          </a:xfrm>
          <a:prstGeom prst="rect">
            <a:avLst/>
          </a:prstGeom>
        </p:spPr>
        <p:txBody>
          <a:bodyPr>
            <a:noAutofit/>
          </a:bodyPr>
          <a:lstStyle>
            <a:lvl1pPr marL="0" indent="0" algn="ctr" defTabSz="914400" rtl="0" eaLnBrk="1" latinLnBrk="0" hangingPunct="1">
              <a:lnSpc>
                <a:spcPct val="100000"/>
              </a:lnSpc>
              <a:spcBef>
                <a:spcPts val="0"/>
              </a:spcBef>
              <a:buFont typeface="Arial" panose="020B0604020202020204" pitchFamily="34" charset="0"/>
              <a:buNone/>
              <a:defRPr lang="en-US" sz="1600" b="0" kern="0" spc="0" baseline="0" dirty="0">
                <a:solidFill>
                  <a:schemeClr val="tx1"/>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3261360" y="3593592"/>
            <a:ext cx="5669280" cy="603504"/>
          </a:xfrm>
          <a:prstGeom prst="rect">
            <a:avLst/>
          </a:prstGeom>
        </p:spPr>
        <p:txBody>
          <a:bodyPr anchor="t" anchorCtr="1">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kern="0" spc="0" baseline="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Subhead goes here</a:t>
            </a:r>
          </a:p>
        </p:txBody>
      </p:sp>
      <p:sp>
        <p:nvSpPr>
          <p:cNvPr id="2" name="Title 1">
            <a:extLst>
              <a:ext uri="{FF2B5EF4-FFF2-40B4-BE49-F238E27FC236}">
                <a16:creationId xmlns:a16="http://schemas.microsoft.com/office/drawing/2014/main" id="{299AA5E3-533D-458D-96FF-E3E50DFDD174}"/>
              </a:ext>
            </a:extLst>
          </p:cNvPr>
          <p:cNvSpPr>
            <a:spLocks noGrp="1"/>
          </p:cNvSpPr>
          <p:nvPr>
            <p:ph type="ctrTitle" hasCustomPrompt="1"/>
          </p:nvPr>
        </p:nvSpPr>
        <p:spPr>
          <a:xfrm>
            <a:off x="975518" y="1815966"/>
            <a:ext cx="10240964" cy="1655762"/>
          </a:xfrm>
        </p:spPr>
        <p:txBody>
          <a:bodyPr anchor="b"/>
          <a:lstStyle>
            <a:lvl1pPr algn="ctr">
              <a:defRPr sz="3600" kern="0" spc="0" baseline="0">
                <a:solidFill>
                  <a:schemeClr val="accent5"/>
                </a:solidFill>
              </a:defRPr>
            </a:lvl1pPr>
          </a:lstStyle>
          <a:p>
            <a:r>
              <a:rPr lang="en-US" dirty="0"/>
              <a:t>Presentation title goes here</a:t>
            </a:r>
          </a:p>
        </p:txBody>
      </p:sp>
    </p:spTree>
    <p:extLst>
      <p:ext uri="{BB962C8B-B14F-4D97-AF65-F5344CB8AC3E}">
        <p14:creationId xmlns:p14="http://schemas.microsoft.com/office/powerpoint/2010/main" val="912093832"/>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Column w/ Image - Green">
    <p:bg>
      <p:bgPr>
        <a:solidFill>
          <a:schemeClr val="accent3"/>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9" name="Logo Lockup">
            <a:extLst>
              <a:ext uri="{FF2B5EF4-FFF2-40B4-BE49-F238E27FC236}">
                <a16:creationId xmlns:a16="http://schemas.microsoft.com/office/drawing/2014/main" id="{12F76688-9925-459A-A682-9BBCD71C914C}"/>
              </a:ext>
            </a:extLst>
          </p:cNvPr>
          <p:cNvGrpSpPr/>
          <p:nvPr userDrawn="1"/>
        </p:nvGrpSpPr>
        <p:grpSpPr>
          <a:xfrm>
            <a:off x="9954812" y="6171836"/>
            <a:ext cx="1718186" cy="523728"/>
            <a:chOff x="9954812" y="6171836"/>
            <a:chExt cx="1718186" cy="523728"/>
          </a:xfrm>
        </p:grpSpPr>
        <p:pic>
          <p:nvPicPr>
            <p:cNvPr id="20" name="Picture 19">
              <a:extLst>
                <a:ext uri="{FF2B5EF4-FFF2-40B4-BE49-F238E27FC236}">
                  <a16:creationId xmlns:a16="http://schemas.microsoft.com/office/drawing/2014/main" id="{1284CA77-0B87-4871-8D9A-F83B693164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1" name="Picture 20">
              <a:extLst>
                <a:ext uri="{FF2B5EF4-FFF2-40B4-BE49-F238E27FC236}">
                  <a16:creationId xmlns:a16="http://schemas.microsoft.com/office/drawing/2014/main" id="{4EE4D429-44E2-427E-A433-84539297B7F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2" name="Straight Connector 21">
              <a:extLst>
                <a:ext uri="{FF2B5EF4-FFF2-40B4-BE49-F238E27FC236}">
                  <a16:creationId xmlns:a16="http://schemas.microsoft.com/office/drawing/2014/main" id="{9DCC2730-80BA-4824-87E1-7847ABC9DA15}"/>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1" name="Picture Placeholder 3">
            <a:extLst>
              <a:ext uri="{FF2B5EF4-FFF2-40B4-BE49-F238E27FC236}">
                <a16:creationId xmlns:a16="http://schemas.microsoft.com/office/drawing/2014/main" id="{59CC0D48-835D-4F9E-B83C-01F927D478B1}"/>
              </a:ext>
            </a:extLst>
          </p:cNvPr>
          <p:cNvSpPr>
            <a:spLocks noGrp="1"/>
          </p:cNvSpPr>
          <p:nvPr>
            <p:ph type="pic" sz="quarter" idx="13"/>
          </p:nvPr>
        </p:nvSpPr>
        <p:spPr>
          <a:xfrm>
            <a:off x="514350" y="3128962"/>
            <a:ext cx="3550920" cy="2693987"/>
          </a:xfrm>
          <a:prstGeom prst="rect">
            <a:avLst/>
          </a:prstGeom>
        </p:spPr>
        <p:txBody>
          <a:bodyPr>
            <a:noAutofit/>
          </a:bodyPr>
          <a:lstStyle/>
          <a:p>
            <a:r>
              <a:rPr lang="en-US" dirty="0"/>
              <a:t>Click icon to add picture</a:t>
            </a:r>
          </a:p>
        </p:txBody>
      </p:sp>
      <p:sp>
        <p:nvSpPr>
          <p:cNvPr id="17" name="Picture Placeholder 2">
            <a:extLst>
              <a:ext uri="{FF2B5EF4-FFF2-40B4-BE49-F238E27FC236}">
                <a16:creationId xmlns:a16="http://schemas.microsoft.com/office/drawing/2014/main" id="{30FC673C-4C7A-454D-855D-0B39B7392B24}"/>
              </a:ext>
            </a:extLst>
          </p:cNvPr>
          <p:cNvSpPr>
            <a:spLocks noGrp="1"/>
          </p:cNvSpPr>
          <p:nvPr>
            <p:ph type="pic" sz="quarter" idx="15"/>
          </p:nvPr>
        </p:nvSpPr>
        <p:spPr>
          <a:xfrm>
            <a:off x="4310062" y="3128962"/>
            <a:ext cx="3550920" cy="2693987"/>
          </a:xfrm>
          <a:prstGeom prst="rect">
            <a:avLst/>
          </a:prstGeom>
        </p:spPr>
        <p:txBody>
          <a:bodyPr>
            <a:noAutofit/>
          </a:bodyPr>
          <a:lstStyle/>
          <a:p>
            <a:r>
              <a:rPr lang="en-US" dirty="0"/>
              <a:t>Click icon to add picture</a:t>
            </a:r>
          </a:p>
        </p:txBody>
      </p:sp>
      <p:sp>
        <p:nvSpPr>
          <p:cNvPr id="14" name="Picture Placeholder 1">
            <a:extLst>
              <a:ext uri="{FF2B5EF4-FFF2-40B4-BE49-F238E27FC236}">
                <a16:creationId xmlns:a16="http://schemas.microsoft.com/office/drawing/2014/main" id="{5B538E0E-CB8A-45D4-B5B8-FD90474B05C0}"/>
              </a:ext>
            </a:extLst>
          </p:cNvPr>
          <p:cNvSpPr>
            <a:spLocks noGrp="1"/>
          </p:cNvSpPr>
          <p:nvPr>
            <p:ph type="pic" sz="quarter" idx="14"/>
          </p:nvPr>
        </p:nvSpPr>
        <p:spPr>
          <a:xfrm>
            <a:off x="8117206" y="3128962"/>
            <a:ext cx="3550920" cy="2693987"/>
          </a:xfrm>
          <a:prstGeom prst="rect">
            <a:avLst/>
          </a:prstGeom>
        </p:spPr>
        <p:txBody>
          <a:bodyPr>
            <a:noAutofit/>
          </a:bodyPr>
          <a:lstStyle/>
          <a:p>
            <a:r>
              <a:rPr lang="en-US" dirty="0"/>
              <a:t>Click icon to add 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76"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1530E101-1F4A-4C03-B123-90A250599229}"/>
              </a:ext>
            </a:extLst>
          </p:cNvPr>
          <p:cNvSpPr>
            <a:spLocks noGrp="1"/>
          </p:cNvSpPr>
          <p:nvPr>
            <p:ph type="title" hasCustomPrompt="1"/>
          </p:nvPr>
        </p:nvSpPr>
        <p:spPr/>
        <p:txBody>
          <a:bodyPr/>
          <a:lstStyle>
            <a:lvl1pPr>
              <a:defRPr>
                <a:solidFill>
                  <a:schemeClr val="accent4"/>
                </a:solidFill>
              </a:defRPr>
            </a:lvl1pPr>
          </a:lstStyle>
          <a:p>
            <a:r>
              <a:rPr lang="en-US" dirty="0"/>
              <a:t>Headline goes here</a:t>
            </a:r>
          </a:p>
        </p:txBody>
      </p:sp>
      <p:sp>
        <p:nvSpPr>
          <p:cNvPr id="28" name="Text Placeholder 4">
            <a:extLst>
              <a:ext uri="{FF2B5EF4-FFF2-40B4-BE49-F238E27FC236}">
                <a16:creationId xmlns:a16="http://schemas.microsoft.com/office/drawing/2014/main" id="{5705D18B-48AD-7749-A42A-7444617D9774}"/>
              </a:ext>
            </a:extLst>
          </p:cNvPr>
          <p:cNvSpPr>
            <a:spLocks noGrp="1"/>
          </p:cNvSpPr>
          <p:nvPr>
            <p:ph type="body" sz="quarter" idx="17"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3" name="Slide Number Placeholder 5">
            <a:extLst>
              <a:ext uri="{FF2B5EF4-FFF2-40B4-BE49-F238E27FC236}">
                <a16:creationId xmlns:a16="http://schemas.microsoft.com/office/drawing/2014/main" id="{16B09266-1665-F545-91A9-F91FB69933E2}"/>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sp>
        <p:nvSpPr>
          <p:cNvPr id="24" name="Footer Placeholder 7">
            <a:extLst>
              <a:ext uri="{FF2B5EF4-FFF2-40B4-BE49-F238E27FC236}">
                <a16:creationId xmlns:a16="http://schemas.microsoft.com/office/drawing/2014/main" id="{DBBD1D16-2AF3-2141-AA98-EBF86241E800}"/>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25" name="Text Placeholder 5">
            <a:extLst>
              <a:ext uri="{FF2B5EF4-FFF2-40B4-BE49-F238E27FC236}">
                <a16:creationId xmlns:a16="http://schemas.microsoft.com/office/drawing/2014/main" id="{372A9A52-3164-1641-A9B5-3D45AFC4AA61}"/>
              </a:ext>
            </a:extLst>
          </p:cNvPr>
          <p:cNvSpPr>
            <a:spLocks noGrp="1"/>
          </p:cNvSpPr>
          <p:nvPr>
            <p:ph type="body" sz="quarter" idx="18"/>
          </p:nvPr>
        </p:nvSpPr>
        <p:spPr>
          <a:xfrm>
            <a:off x="429768" y="1901952"/>
            <a:ext cx="3749039" cy="1271016"/>
          </a:xfrm>
          <a:prstGeom prst="rect">
            <a:avLst/>
          </a:prstGeom>
        </p:spPr>
        <p:txBody>
          <a:bodyPr/>
          <a:lstStyle>
            <a:lvl1pPr>
              <a:spcAft>
                <a:spcPts val="600"/>
              </a:spcAft>
              <a:defRPr>
                <a:solidFill>
                  <a:schemeClr val="accent4"/>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5">
            <a:extLst>
              <a:ext uri="{FF2B5EF4-FFF2-40B4-BE49-F238E27FC236}">
                <a16:creationId xmlns:a16="http://schemas.microsoft.com/office/drawing/2014/main" id="{5F67465A-41C2-D94F-AB97-24E8BBFC3AEE}"/>
              </a:ext>
            </a:extLst>
          </p:cNvPr>
          <p:cNvSpPr>
            <a:spLocks noGrp="1"/>
          </p:cNvSpPr>
          <p:nvPr>
            <p:ph type="body" sz="quarter" idx="19"/>
          </p:nvPr>
        </p:nvSpPr>
        <p:spPr>
          <a:xfrm>
            <a:off x="4233672" y="1901952"/>
            <a:ext cx="3749039" cy="1271016"/>
          </a:xfrm>
          <a:prstGeom prst="rect">
            <a:avLst/>
          </a:prstGeom>
        </p:spPr>
        <p:txBody>
          <a:bodyPr/>
          <a:lstStyle>
            <a:lvl1pPr>
              <a:spcAft>
                <a:spcPts val="600"/>
              </a:spcAft>
              <a:defRPr>
                <a:solidFill>
                  <a:schemeClr val="accent4"/>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a:extLst>
              <a:ext uri="{FF2B5EF4-FFF2-40B4-BE49-F238E27FC236}">
                <a16:creationId xmlns:a16="http://schemas.microsoft.com/office/drawing/2014/main" id="{47230264-E434-644E-8C5A-3385A1D91CE0}"/>
              </a:ext>
            </a:extLst>
          </p:cNvPr>
          <p:cNvSpPr>
            <a:spLocks noGrp="1"/>
          </p:cNvSpPr>
          <p:nvPr>
            <p:ph type="body" sz="quarter" idx="20"/>
          </p:nvPr>
        </p:nvSpPr>
        <p:spPr>
          <a:xfrm>
            <a:off x="8037576" y="1901952"/>
            <a:ext cx="3749039" cy="1271016"/>
          </a:xfrm>
          <a:prstGeom prst="rect">
            <a:avLst/>
          </a:prstGeom>
        </p:spPr>
        <p:txBody>
          <a:bodyPr/>
          <a:lstStyle>
            <a:lvl1pPr>
              <a:spcAft>
                <a:spcPts val="600"/>
              </a:spcAft>
              <a:defRPr>
                <a:solidFill>
                  <a:schemeClr val="accent4"/>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0618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Column w/ Image - Blue">
    <p:bg>
      <p:bgPr>
        <a:solidFill>
          <a:schemeClr val="accent5"/>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9" name="Logo Lockup">
            <a:extLst>
              <a:ext uri="{FF2B5EF4-FFF2-40B4-BE49-F238E27FC236}">
                <a16:creationId xmlns:a16="http://schemas.microsoft.com/office/drawing/2014/main" id="{12F76688-9925-459A-A682-9BBCD71C914C}"/>
              </a:ext>
            </a:extLst>
          </p:cNvPr>
          <p:cNvGrpSpPr/>
          <p:nvPr userDrawn="1"/>
        </p:nvGrpSpPr>
        <p:grpSpPr>
          <a:xfrm>
            <a:off x="9954812" y="6171836"/>
            <a:ext cx="1718186" cy="523728"/>
            <a:chOff x="9954812" y="6171836"/>
            <a:chExt cx="1718186" cy="523728"/>
          </a:xfrm>
        </p:grpSpPr>
        <p:pic>
          <p:nvPicPr>
            <p:cNvPr id="20" name="Picture 19">
              <a:extLst>
                <a:ext uri="{FF2B5EF4-FFF2-40B4-BE49-F238E27FC236}">
                  <a16:creationId xmlns:a16="http://schemas.microsoft.com/office/drawing/2014/main" id="{1284CA77-0B87-4871-8D9A-F83B693164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1" name="Picture 20">
              <a:extLst>
                <a:ext uri="{FF2B5EF4-FFF2-40B4-BE49-F238E27FC236}">
                  <a16:creationId xmlns:a16="http://schemas.microsoft.com/office/drawing/2014/main" id="{4EE4D429-44E2-427E-A433-84539297B7F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2" name="Straight Connector 21">
              <a:extLst>
                <a:ext uri="{FF2B5EF4-FFF2-40B4-BE49-F238E27FC236}">
                  <a16:creationId xmlns:a16="http://schemas.microsoft.com/office/drawing/2014/main" id="{9DCC2730-80BA-4824-87E1-7847ABC9DA15}"/>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1" name="Picture Placeholder 3">
            <a:extLst>
              <a:ext uri="{FF2B5EF4-FFF2-40B4-BE49-F238E27FC236}">
                <a16:creationId xmlns:a16="http://schemas.microsoft.com/office/drawing/2014/main" id="{59CC0D48-835D-4F9E-B83C-01F927D478B1}"/>
              </a:ext>
            </a:extLst>
          </p:cNvPr>
          <p:cNvSpPr>
            <a:spLocks noGrp="1"/>
          </p:cNvSpPr>
          <p:nvPr>
            <p:ph type="pic" sz="quarter" idx="13"/>
          </p:nvPr>
        </p:nvSpPr>
        <p:spPr>
          <a:xfrm>
            <a:off x="514350" y="3128962"/>
            <a:ext cx="3550920" cy="2693987"/>
          </a:xfrm>
          <a:prstGeom prst="rect">
            <a:avLst/>
          </a:prstGeom>
        </p:spPr>
        <p:txBody>
          <a:bodyPr>
            <a:noAutofit/>
          </a:bodyPr>
          <a:lstStyle/>
          <a:p>
            <a:r>
              <a:rPr lang="en-US" dirty="0"/>
              <a:t>Click icon to add picture</a:t>
            </a:r>
          </a:p>
        </p:txBody>
      </p:sp>
      <p:sp>
        <p:nvSpPr>
          <p:cNvPr id="17" name="Picture Placeholder 2">
            <a:extLst>
              <a:ext uri="{FF2B5EF4-FFF2-40B4-BE49-F238E27FC236}">
                <a16:creationId xmlns:a16="http://schemas.microsoft.com/office/drawing/2014/main" id="{30FC673C-4C7A-454D-855D-0B39B7392B24}"/>
              </a:ext>
            </a:extLst>
          </p:cNvPr>
          <p:cNvSpPr>
            <a:spLocks noGrp="1"/>
          </p:cNvSpPr>
          <p:nvPr>
            <p:ph type="pic" sz="quarter" idx="15"/>
          </p:nvPr>
        </p:nvSpPr>
        <p:spPr>
          <a:xfrm>
            <a:off x="4310062" y="3128962"/>
            <a:ext cx="3550920" cy="2693987"/>
          </a:xfrm>
          <a:prstGeom prst="rect">
            <a:avLst/>
          </a:prstGeom>
        </p:spPr>
        <p:txBody>
          <a:bodyPr>
            <a:noAutofit/>
          </a:bodyPr>
          <a:lstStyle/>
          <a:p>
            <a:r>
              <a:rPr lang="en-US" dirty="0"/>
              <a:t>Click icon to add picture</a:t>
            </a:r>
          </a:p>
        </p:txBody>
      </p:sp>
      <p:sp>
        <p:nvSpPr>
          <p:cNvPr id="14" name="Picture Placeholder 1">
            <a:extLst>
              <a:ext uri="{FF2B5EF4-FFF2-40B4-BE49-F238E27FC236}">
                <a16:creationId xmlns:a16="http://schemas.microsoft.com/office/drawing/2014/main" id="{5B538E0E-CB8A-45D4-B5B8-FD90474B05C0}"/>
              </a:ext>
            </a:extLst>
          </p:cNvPr>
          <p:cNvSpPr>
            <a:spLocks noGrp="1"/>
          </p:cNvSpPr>
          <p:nvPr>
            <p:ph type="pic" sz="quarter" idx="14"/>
          </p:nvPr>
        </p:nvSpPr>
        <p:spPr>
          <a:xfrm>
            <a:off x="8117206" y="3128962"/>
            <a:ext cx="3550920" cy="2693987"/>
          </a:xfrm>
          <a:prstGeom prst="rect">
            <a:avLst/>
          </a:prstGeom>
        </p:spPr>
        <p:txBody>
          <a:bodyPr>
            <a:noAutofit/>
          </a:bodyPr>
          <a:lstStyle/>
          <a:p>
            <a:r>
              <a:rPr lang="en-US" dirty="0"/>
              <a:t>Click icon to add 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76"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1530E101-1F4A-4C03-B123-90A250599229}"/>
              </a:ext>
            </a:extLst>
          </p:cNvPr>
          <p:cNvSpPr>
            <a:spLocks noGrp="1"/>
          </p:cNvSpPr>
          <p:nvPr>
            <p:ph type="title" hasCustomPrompt="1"/>
          </p:nvPr>
        </p:nvSpPr>
        <p:spPr/>
        <p:txBody>
          <a:bodyPr/>
          <a:lstStyle>
            <a:lvl1pPr>
              <a:defRPr>
                <a:solidFill>
                  <a:schemeClr val="accent5"/>
                </a:solidFill>
              </a:defRPr>
            </a:lvl1pPr>
          </a:lstStyle>
          <a:p>
            <a:r>
              <a:rPr lang="en-US" dirty="0"/>
              <a:t>Headline goes here</a:t>
            </a:r>
          </a:p>
        </p:txBody>
      </p:sp>
      <p:sp>
        <p:nvSpPr>
          <p:cNvPr id="28" name="Text Placeholder 4">
            <a:extLst>
              <a:ext uri="{FF2B5EF4-FFF2-40B4-BE49-F238E27FC236}">
                <a16:creationId xmlns:a16="http://schemas.microsoft.com/office/drawing/2014/main" id="{27024EA2-9A44-CB43-BF4A-11558ACE6498}"/>
              </a:ext>
            </a:extLst>
          </p:cNvPr>
          <p:cNvSpPr>
            <a:spLocks noGrp="1"/>
          </p:cNvSpPr>
          <p:nvPr>
            <p:ph type="body" sz="quarter" idx="17"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3" name="Slide Number Placeholder 5">
            <a:extLst>
              <a:ext uri="{FF2B5EF4-FFF2-40B4-BE49-F238E27FC236}">
                <a16:creationId xmlns:a16="http://schemas.microsoft.com/office/drawing/2014/main" id="{2766710D-A96A-9B49-9CCE-54A4582B175B}"/>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sp>
        <p:nvSpPr>
          <p:cNvPr id="24" name="Footer Placeholder 7">
            <a:extLst>
              <a:ext uri="{FF2B5EF4-FFF2-40B4-BE49-F238E27FC236}">
                <a16:creationId xmlns:a16="http://schemas.microsoft.com/office/drawing/2014/main" id="{7125820B-B4F2-D54A-9220-44CA64223F42}"/>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
        <p:nvSpPr>
          <p:cNvPr id="25" name="Text Placeholder 5">
            <a:extLst>
              <a:ext uri="{FF2B5EF4-FFF2-40B4-BE49-F238E27FC236}">
                <a16:creationId xmlns:a16="http://schemas.microsoft.com/office/drawing/2014/main" id="{D6214230-2D70-B345-AB9E-E802134B6330}"/>
              </a:ext>
            </a:extLst>
          </p:cNvPr>
          <p:cNvSpPr>
            <a:spLocks noGrp="1"/>
          </p:cNvSpPr>
          <p:nvPr>
            <p:ph type="body" sz="quarter" idx="18"/>
          </p:nvPr>
        </p:nvSpPr>
        <p:spPr>
          <a:xfrm>
            <a:off x="429768" y="1901952"/>
            <a:ext cx="3749039" cy="1271016"/>
          </a:xfrm>
          <a:prstGeom prst="rect">
            <a:avLst/>
          </a:prstGeom>
        </p:spPr>
        <p:txBody>
          <a:bodyPr/>
          <a:lstStyle>
            <a:lvl1pPr>
              <a:spcAft>
                <a:spcPts val="600"/>
              </a:spcAft>
              <a:defRPr>
                <a:solidFill>
                  <a:schemeClr val="accent5"/>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5">
            <a:extLst>
              <a:ext uri="{FF2B5EF4-FFF2-40B4-BE49-F238E27FC236}">
                <a16:creationId xmlns:a16="http://schemas.microsoft.com/office/drawing/2014/main" id="{60992BE4-6237-994D-A2E1-E800EB2FF083}"/>
              </a:ext>
            </a:extLst>
          </p:cNvPr>
          <p:cNvSpPr>
            <a:spLocks noGrp="1"/>
          </p:cNvSpPr>
          <p:nvPr>
            <p:ph type="body" sz="quarter" idx="19"/>
          </p:nvPr>
        </p:nvSpPr>
        <p:spPr>
          <a:xfrm>
            <a:off x="4233672" y="1901952"/>
            <a:ext cx="3749039" cy="1271016"/>
          </a:xfrm>
          <a:prstGeom prst="rect">
            <a:avLst/>
          </a:prstGeom>
        </p:spPr>
        <p:txBody>
          <a:bodyPr/>
          <a:lstStyle>
            <a:lvl1pPr>
              <a:spcAft>
                <a:spcPts val="600"/>
              </a:spcAft>
              <a:defRPr>
                <a:solidFill>
                  <a:schemeClr val="accent5"/>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a:extLst>
              <a:ext uri="{FF2B5EF4-FFF2-40B4-BE49-F238E27FC236}">
                <a16:creationId xmlns:a16="http://schemas.microsoft.com/office/drawing/2014/main" id="{6DCAD8F8-B513-B240-B4D2-F482B6AB5FB9}"/>
              </a:ext>
            </a:extLst>
          </p:cNvPr>
          <p:cNvSpPr>
            <a:spLocks noGrp="1"/>
          </p:cNvSpPr>
          <p:nvPr>
            <p:ph type="body" sz="quarter" idx="20"/>
          </p:nvPr>
        </p:nvSpPr>
        <p:spPr>
          <a:xfrm>
            <a:off x="8037576" y="1901952"/>
            <a:ext cx="3749039" cy="1271016"/>
          </a:xfrm>
          <a:prstGeom prst="rect">
            <a:avLst/>
          </a:prstGeom>
        </p:spPr>
        <p:txBody>
          <a:bodyPr/>
          <a:lstStyle>
            <a:lvl1pPr>
              <a:spcAft>
                <a:spcPts val="600"/>
              </a:spcAft>
              <a:defRPr>
                <a:solidFill>
                  <a:schemeClr val="accent5"/>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2963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Column w/ Image - Red">
    <p:bg>
      <p:bgPr>
        <a:solidFill>
          <a:schemeClr val="accent6"/>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9" name="Logo Lockup">
            <a:extLst>
              <a:ext uri="{FF2B5EF4-FFF2-40B4-BE49-F238E27FC236}">
                <a16:creationId xmlns:a16="http://schemas.microsoft.com/office/drawing/2014/main" id="{12F76688-9925-459A-A682-9BBCD71C914C}"/>
              </a:ext>
            </a:extLst>
          </p:cNvPr>
          <p:cNvGrpSpPr/>
          <p:nvPr userDrawn="1"/>
        </p:nvGrpSpPr>
        <p:grpSpPr>
          <a:xfrm>
            <a:off x="9954812" y="6171836"/>
            <a:ext cx="1718186" cy="523728"/>
            <a:chOff x="9954812" y="6171836"/>
            <a:chExt cx="1718186" cy="523728"/>
          </a:xfrm>
        </p:grpSpPr>
        <p:pic>
          <p:nvPicPr>
            <p:cNvPr id="20" name="Picture 19">
              <a:extLst>
                <a:ext uri="{FF2B5EF4-FFF2-40B4-BE49-F238E27FC236}">
                  <a16:creationId xmlns:a16="http://schemas.microsoft.com/office/drawing/2014/main" id="{1284CA77-0B87-4871-8D9A-F83B693164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1" name="Picture 20">
              <a:extLst>
                <a:ext uri="{FF2B5EF4-FFF2-40B4-BE49-F238E27FC236}">
                  <a16:creationId xmlns:a16="http://schemas.microsoft.com/office/drawing/2014/main" id="{4EE4D429-44E2-427E-A433-84539297B7F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2" name="Straight Connector 21">
              <a:extLst>
                <a:ext uri="{FF2B5EF4-FFF2-40B4-BE49-F238E27FC236}">
                  <a16:creationId xmlns:a16="http://schemas.microsoft.com/office/drawing/2014/main" id="{9DCC2730-80BA-4824-87E1-7847ABC9DA15}"/>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1" name="Picture Placeholder 3">
            <a:extLst>
              <a:ext uri="{FF2B5EF4-FFF2-40B4-BE49-F238E27FC236}">
                <a16:creationId xmlns:a16="http://schemas.microsoft.com/office/drawing/2014/main" id="{59CC0D48-835D-4F9E-B83C-01F927D478B1}"/>
              </a:ext>
            </a:extLst>
          </p:cNvPr>
          <p:cNvSpPr>
            <a:spLocks noGrp="1"/>
          </p:cNvSpPr>
          <p:nvPr>
            <p:ph type="pic" sz="quarter" idx="13"/>
          </p:nvPr>
        </p:nvSpPr>
        <p:spPr>
          <a:xfrm>
            <a:off x="514350" y="3128962"/>
            <a:ext cx="3550920" cy="2693987"/>
          </a:xfrm>
          <a:prstGeom prst="rect">
            <a:avLst/>
          </a:prstGeom>
        </p:spPr>
        <p:txBody>
          <a:bodyPr>
            <a:noAutofit/>
          </a:bodyPr>
          <a:lstStyle/>
          <a:p>
            <a:r>
              <a:rPr lang="en-US" dirty="0"/>
              <a:t>Click icon to add picture</a:t>
            </a:r>
          </a:p>
        </p:txBody>
      </p:sp>
      <p:sp>
        <p:nvSpPr>
          <p:cNvPr id="17" name="Picture Placeholder 2">
            <a:extLst>
              <a:ext uri="{FF2B5EF4-FFF2-40B4-BE49-F238E27FC236}">
                <a16:creationId xmlns:a16="http://schemas.microsoft.com/office/drawing/2014/main" id="{30FC673C-4C7A-454D-855D-0B39B7392B24}"/>
              </a:ext>
            </a:extLst>
          </p:cNvPr>
          <p:cNvSpPr>
            <a:spLocks noGrp="1"/>
          </p:cNvSpPr>
          <p:nvPr>
            <p:ph type="pic" sz="quarter" idx="15"/>
          </p:nvPr>
        </p:nvSpPr>
        <p:spPr>
          <a:xfrm>
            <a:off x="4310062" y="3128962"/>
            <a:ext cx="3550920" cy="2693987"/>
          </a:xfrm>
          <a:prstGeom prst="rect">
            <a:avLst/>
          </a:prstGeom>
        </p:spPr>
        <p:txBody>
          <a:bodyPr>
            <a:noAutofit/>
          </a:bodyPr>
          <a:lstStyle/>
          <a:p>
            <a:r>
              <a:rPr lang="en-US" dirty="0"/>
              <a:t>Click icon to add picture</a:t>
            </a:r>
          </a:p>
        </p:txBody>
      </p:sp>
      <p:sp>
        <p:nvSpPr>
          <p:cNvPr id="14" name="Picture Placeholder 1">
            <a:extLst>
              <a:ext uri="{FF2B5EF4-FFF2-40B4-BE49-F238E27FC236}">
                <a16:creationId xmlns:a16="http://schemas.microsoft.com/office/drawing/2014/main" id="{5B538E0E-CB8A-45D4-B5B8-FD90474B05C0}"/>
              </a:ext>
            </a:extLst>
          </p:cNvPr>
          <p:cNvSpPr>
            <a:spLocks noGrp="1"/>
          </p:cNvSpPr>
          <p:nvPr>
            <p:ph type="pic" sz="quarter" idx="14"/>
          </p:nvPr>
        </p:nvSpPr>
        <p:spPr>
          <a:xfrm>
            <a:off x="8117206" y="3128962"/>
            <a:ext cx="3550920" cy="2693987"/>
          </a:xfrm>
          <a:prstGeom prst="rect">
            <a:avLst/>
          </a:prstGeom>
        </p:spPr>
        <p:txBody>
          <a:bodyPr>
            <a:noAutofit/>
          </a:bodyPr>
          <a:lstStyle/>
          <a:p>
            <a:r>
              <a:rPr lang="en-US" dirty="0"/>
              <a:t>Click icon to add 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46476"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5" name="Title 4">
            <a:extLst>
              <a:ext uri="{FF2B5EF4-FFF2-40B4-BE49-F238E27FC236}">
                <a16:creationId xmlns:a16="http://schemas.microsoft.com/office/drawing/2014/main" id="{1530E101-1F4A-4C03-B123-90A250599229}"/>
              </a:ext>
            </a:extLst>
          </p:cNvPr>
          <p:cNvSpPr>
            <a:spLocks noGrp="1"/>
          </p:cNvSpPr>
          <p:nvPr>
            <p:ph type="title" hasCustomPrompt="1"/>
          </p:nvPr>
        </p:nvSpPr>
        <p:spPr/>
        <p:txBody>
          <a:bodyPr/>
          <a:lstStyle>
            <a:lvl1pPr>
              <a:defRPr>
                <a:solidFill>
                  <a:schemeClr val="accent6"/>
                </a:solidFill>
              </a:defRPr>
            </a:lvl1pPr>
          </a:lstStyle>
          <a:p>
            <a:r>
              <a:rPr lang="en-US" dirty="0"/>
              <a:t>Headline goes here</a:t>
            </a:r>
          </a:p>
        </p:txBody>
      </p:sp>
      <p:sp>
        <p:nvSpPr>
          <p:cNvPr id="26" name="Slide Number Placeholder 5">
            <a:extLst>
              <a:ext uri="{FF2B5EF4-FFF2-40B4-BE49-F238E27FC236}">
                <a16:creationId xmlns:a16="http://schemas.microsoft.com/office/drawing/2014/main" id="{10439D19-F71A-7042-B121-5D144ED77BDD}"/>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7" name="Footer Placeholder 4">
            <a:extLst>
              <a:ext uri="{FF2B5EF4-FFF2-40B4-BE49-F238E27FC236}">
                <a16:creationId xmlns:a16="http://schemas.microsoft.com/office/drawing/2014/main" id="{271EA123-A445-B349-BE9B-13D994D92643}"/>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28" name="Text Placeholder 4">
            <a:extLst>
              <a:ext uri="{FF2B5EF4-FFF2-40B4-BE49-F238E27FC236}">
                <a16:creationId xmlns:a16="http://schemas.microsoft.com/office/drawing/2014/main" id="{3942B147-FEDC-8746-96AE-A695A6D77265}"/>
              </a:ext>
            </a:extLst>
          </p:cNvPr>
          <p:cNvSpPr>
            <a:spLocks noGrp="1"/>
          </p:cNvSpPr>
          <p:nvPr>
            <p:ph type="body" sz="quarter" idx="17"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3" name="Text Placeholder 5">
            <a:extLst>
              <a:ext uri="{FF2B5EF4-FFF2-40B4-BE49-F238E27FC236}">
                <a16:creationId xmlns:a16="http://schemas.microsoft.com/office/drawing/2014/main" id="{E1E387D7-879E-934B-803F-7EA6C3282A80}"/>
              </a:ext>
            </a:extLst>
          </p:cNvPr>
          <p:cNvSpPr>
            <a:spLocks noGrp="1"/>
          </p:cNvSpPr>
          <p:nvPr>
            <p:ph type="body" sz="quarter" idx="18"/>
          </p:nvPr>
        </p:nvSpPr>
        <p:spPr>
          <a:xfrm>
            <a:off x="429768" y="1901952"/>
            <a:ext cx="3749039" cy="1271016"/>
          </a:xfrm>
          <a:prstGeom prst="rect">
            <a:avLst/>
          </a:prstGeom>
        </p:spPr>
        <p:txBody>
          <a:bodyPr/>
          <a:lstStyle>
            <a:lvl1pPr>
              <a:spcAft>
                <a:spcPts val="600"/>
              </a:spcAft>
              <a:defRPr>
                <a:solidFill>
                  <a:schemeClr val="accent6"/>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5">
            <a:extLst>
              <a:ext uri="{FF2B5EF4-FFF2-40B4-BE49-F238E27FC236}">
                <a16:creationId xmlns:a16="http://schemas.microsoft.com/office/drawing/2014/main" id="{E3AC8F9F-5E3D-6743-B610-AFC3DFC01CCD}"/>
              </a:ext>
            </a:extLst>
          </p:cNvPr>
          <p:cNvSpPr>
            <a:spLocks noGrp="1"/>
          </p:cNvSpPr>
          <p:nvPr>
            <p:ph type="body" sz="quarter" idx="19"/>
          </p:nvPr>
        </p:nvSpPr>
        <p:spPr>
          <a:xfrm>
            <a:off x="4233672" y="1901952"/>
            <a:ext cx="3749039" cy="1271016"/>
          </a:xfrm>
          <a:prstGeom prst="rect">
            <a:avLst/>
          </a:prstGeom>
        </p:spPr>
        <p:txBody>
          <a:bodyPr/>
          <a:lstStyle>
            <a:lvl1pPr>
              <a:spcAft>
                <a:spcPts val="600"/>
              </a:spcAft>
              <a:defRPr>
                <a:solidFill>
                  <a:schemeClr val="accent6"/>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5">
            <a:extLst>
              <a:ext uri="{FF2B5EF4-FFF2-40B4-BE49-F238E27FC236}">
                <a16:creationId xmlns:a16="http://schemas.microsoft.com/office/drawing/2014/main" id="{DD67C3C1-C430-A24D-914A-F4568080C622}"/>
              </a:ext>
            </a:extLst>
          </p:cNvPr>
          <p:cNvSpPr>
            <a:spLocks noGrp="1"/>
          </p:cNvSpPr>
          <p:nvPr>
            <p:ph type="body" sz="quarter" idx="20"/>
          </p:nvPr>
        </p:nvSpPr>
        <p:spPr>
          <a:xfrm>
            <a:off x="8037576" y="1901952"/>
            <a:ext cx="3749039" cy="1271016"/>
          </a:xfrm>
          <a:prstGeom prst="rect">
            <a:avLst/>
          </a:prstGeom>
        </p:spPr>
        <p:txBody>
          <a:bodyPr/>
          <a:lstStyle>
            <a:lvl1pPr>
              <a:spcAft>
                <a:spcPts val="600"/>
              </a:spcAft>
              <a:defRPr>
                <a:solidFill>
                  <a:schemeClr val="accent6"/>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6608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Column w/ Image - Teal">
    <p:bg>
      <p:bgPr>
        <a:solidFill>
          <a:srgbClr val="0095A9"/>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1" name="Logo Lockup">
            <a:extLst>
              <a:ext uri="{FF2B5EF4-FFF2-40B4-BE49-F238E27FC236}">
                <a16:creationId xmlns:a16="http://schemas.microsoft.com/office/drawing/2014/main" id="{81E21F76-B243-47E2-BA3B-B080003A1B54}"/>
              </a:ext>
            </a:extLst>
          </p:cNvPr>
          <p:cNvGrpSpPr/>
          <p:nvPr userDrawn="1"/>
        </p:nvGrpSpPr>
        <p:grpSpPr>
          <a:xfrm>
            <a:off x="9954812" y="6171836"/>
            <a:ext cx="1718186" cy="523728"/>
            <a:chOff x="9954812" y="6171836"/>
            <a:chExt cx="1718186" cy="523728"/>
          </a:xfrm>
        </p:grpSpPr>
        <p:pic>
          <p:nvPicPr>
            <p:cNvPr id="22" name="Picture 21">
              <a:extLst>
                <a:ext uri="{FF2B5EF4-FFF2-40B4-BE49-F238E27FC236}">
                  <a16:creationId xmlns:a16="http://schemas.microsoft.com/office/drawing/2014/main" id="{52C2FEB5-69B3-4F41-849D-5E6D3DB592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3" name="Picture 22">
              <a:extLst>
                <a:ext uri="{FF2B5EF4-FFF2-40B4-BE49-F238E27FC236}">
                  <a16:creationId xmlns:a16="http://schemas.microsoft.com/office/drawing/2014/main" id="{C5265CA9-13AD-4414-99CB-7379F350C9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4" name="Straight Connector 23">
              <a:extLst>
                <a:ext uri="{FF2B5EF4-FFF2-40B4-BE49-F238E27FC236}">
                  <a16:creationId xmlns:a16="http://schemas.microsoft.com/office/drawing/2014/main" id="{C5F8110C-19D7-4FB6-9A6B-F9B636BE4AB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4" name="Picture Placeholder 10">
            <a:extLst>
              <a:ext uri="{FF2B5EF4-FFF2-40B4-BE49-F238E27FC236}">
                <a16:creationId xmlns:a16="http://schemas.microsoft.com/office/drawing/2014/main" id="{5B538E0E-CB8A-45D4-B5B8-FD90474B05C0}"/>
              </a:ext>
            </a:extLst>
          </p:cNvPr>
          <p:cNvSpPr>
            <a:spLocks noGrp="1"/>
          </p:cNvSpPr>
          <p:nvPr>
            <p:ph type="pic" sz="quarter" idx="14"/>
          </p:nvPr>
        </p:nvSpPr>
        <p:spPr>
          <a:xfrm>
            <a:off x="9080605" y="3128962"/>
            <a:ext cx="2596896" cy="2693987"/>
          </a:xfrm>
          <a:prstGeom prst="rect">
            <a:avLst/>
          </a:prstGeom>
        </p:spPr>
        <p:txBody>
          <a:bodyPr>
            <a:noAutofit/>
          </a:bodyPr>
          <a:lstStyle/>
          <a:p>
            <a:r>
              <a:rPr lang="en-US" dirty="0"/>
              <a:t>Click icon to add picture</a:t>
            </a:r>
          </a:p>
        </p:txBody>
      </p:sp>
      <p:sp>
        <p:nvSpPr>
          <p:cNvPr id="19" name="Picture Placeholder 10">
            <a:extLst>
              <a:ext uri="{FF2B5EF4-FFF2-40B4-BE49-F238E27FC236}">
                <a16:creationId xmlns:a16="http://schemas.microsoft.com/office/drawing/2014/main" id="{A5C377FA-2C77-4968-B27F-F4E5FFFDCDAC}"/>
              </a:ext>
            </a:extLst>
          </p:cNvPr>
          <p:cNvSpPr>
            <a:spLocks noGrp="1"/>
          </p:cNvSpPr>
          <p:nvPr>
            <p:ph type="pic" sz="quarter" idx="17"/>
          </p:nvPr>
        </p:nvSpPr>
        <p:spPr>
          <a:xfrm>
            <a:off x="6218015" y="3128962"/>
            <a:ext cx="2596896" cy="2693987"/>
          </a:xfrm>
          <a:prstGeom prst="rect">
            <a:avLst/>
          </a:prstGeom>
        </p:spPr>
        <p:txBody>
          <a:bodyPr>
            <a:noAutofit/>
          </a:bodyPr>
          <a:lstStyle/>
          <a:p>
            <a:r>
              <a:rPr lang="en-US" dirty="0"/>
              <a:t>Click icon to add picture</a:t>
            </a:r>
          </a:p>
        </p:txBody>
      </p:sp>
      <p:sp>
        <p:nvSpPr>
          <p:cNvPr id="17" name="Picture Placeholder 10">
            <a:extLst>
              <a:ext uri="{FF2B5EF4-FFF2-40B4-BE49-F238E27FC236}">
                <a16:creationId xmlns:a16="http://schemas.microsoft.com/office/drawing/2014/main" id="{30FC673C-4C7A-454D-855D-0B39B7392B24}"/>
              </a:ext>
            </a:extLst>
          </p:cNvPr>
          <p:cNvSpPr>
            <a:spLocks noGrp="1"/>
          </p:cNvSpPr>
          <p:nvPr>
            <p:ph type="pic" sz="quarter" idx="15"/>
          </p:nvPr>
        </p:nvSpPr>
        <p:spPr>
          <a:xfrm>
            <a:off x="3375755" y="3128962"/>
            <a:ext cx="2596896" cy="2693987"/>
          </a:xfrm>
          <a:prstGeom prst="rect">
            <a:avLst/>
          </a:prstGeom>
        </p:spPr>
        <p:txBody>
          <a:bodyPr>
            <a:noAutofit/>
          </a:bodyPr>
          <a:lstStyle/>
          <a:p>
            <a:r>
              <a:rPr lang="en-US" dirty="0"/>
              <a:t>Click icon to add picture</a:t>
            </a:r>
          </a:p>
        </p:txBody>
      </p:sp>
      <p:sp>
        <p:nvSpPr>
          <p:cNvPr id="11" name="Picture Placeholder 10">
            <a:extLst>
              <a:ext uri="{FF2B5EF4-FFF2-40B4-BE49-F238E27FC236}">
                <a16:creationId xmlns:a16="http://schemas.microsoft.com/office/drawing/2014/main" id="{59CC0D48-835D-4F9E-B83C-01F927D478B1}"/>
              </a:ext>
            </a:extLst>
          </p:cNvPr>
          <p:cNvSpPr>
            <a:spLocks noGrp="1"/>
          </p:cNvSpPr>
          <p:nvPr>
            <p:ph type="pic" sz="quarter" idx="13"/>
          </p:nvPr>
        </p:nvSpPr>
        <p:spPr>
          <a:xfrm>
            <a:off x="514350" y="3128962"/>
            <a:ext cx="2596896" cy="2693987"/>
          </a:xfrm>
          <a:prstGeom prst="rect">
            <a:avLst/>
          </a:prstGeom>
        </p:spPr>
        <p:txBody>
          <a:bodyPr>
            <a:noAutofit/>
          </a:bodyPr>
          <a:lstStyle/>
          <a:p>
            <a:r>
              <a:rPr lang="en-US" dirty="0"/>
              <a:t>Click icon to add 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51346"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hasCustomPrompt="1"/>
          </p:nvPr>
        </p:nvSpPr>
        <p:spPr>
          <a:xfrm>
            <a:off x="421644" y="320040"/>
            <a:ext cx="11251346" cy="876036"/>
          </a:xfrm>
        </p:spPr>
        <p:txBody>
          <a:bodyPr/>
          <a:lstStyle>
            <a:lvl1pPr>
              <a:defRPr/>
            </a:lvl1pPr>
          </a:lstStyle>
          <a:p>
            <a:r>
              <a:rPr lang="en-US" dirty="0"/>
              <a:t>Headline goes here</a:t>
            </a:r>
          </a:p>
        </p:txBody>
      </p:sp>
      <p:sp>
        <p:nvSpPr>
          <p:cNvPr id="29" name="Slide Number Placeholder 5">
            <a:extLst>
              <a:ext uri="{FF2B5EF4-FFF2-40B4-BE49-F238E27FC236}">
                <a16:creationId xmlns:a16="http://schemas.microsoft.com/office/drawing/2014/main" id="{52FD5A29-339A-FD46-97E9-04D52EAFDBD8}"/>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0" name="Footer Placeholder 4">
            <a:extLst>
              <a:ext uri="{FF2B5EF4-FFF2-40B4-BE49-F238E27FC236}">
                <a16:creationId xmlns:a16="http://schemas.microsoft.com/office/drawing/2014/main" id="{85616AA3-4325-3C47-ADD5-356E8FF375E6}"/>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31" name="Text Placeholder 4">
            <a:extLst>
              <a:ext uri="{FF2B5EF4-FFF2-40B4-BE49-F238E27FC236}">
                <a16:creationId xmlns:a16="http://schemas.microsoft.com/office/drawing/2014/main" id="{E955C701-CEFC-E34D-8832-707878D8A569}"/>
              </a:ext>
            </a:extLst>
          </p:cNvPr>
          <p:cNvSpPr>
            <a:spLocks noGrp="1"/>
          </p:cNvSpPr>
          <p:nvPr>
            <p:ph type="body" sz="quarter" idx="19"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6" name="Text Placeholder 5">
            <a:extLst>
              <a:ext uri="{FF2B5EF4-FFF2-40B4-BE49-F238E27FC236}">
                <a16:creationId xmlns:a16="http://schemas.microsoft.com/office/drawing/2014/main" id="{778BF426-AC6C-C844-AD1B-BF2DDB5FDA6F}"/>
              </a:ext>
            </a:extLst>
          </p:cNvPr>
          <p:cNvSpPr>
            <a:spLocks noGrp="1"/>
          </p:cNvSpPr>
          <p:nvPr>
            <p:ph type="body" sz="quarter" idx="20" hasCustomPrompt="1"/>
          </p:nvPr>
        </p:nvSpPr>
        <p:spPr>
          <a:xfrm>
            <a:off x="429768" y="1901952"/>
            <a:ext cx="2743200" cy="1271016"/>
          </a:xfrm>
          <a:prstGeom prst="rect">
            <a:avLst/>
          </a:prstGeom>
        </p:spPr>
        <p:txBody>
          <a:bodyPr/>
          <a:lstStyle>
            <a:lvl1pPr>
              <a:spcAft>
                <a:spcPts val="600"/>
              </a:spcAft>
              <a:defRPr>
                <a:solidFill>
                  <a:schemeClr val="accent2"/>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5">
            <a:extLst>
              <a:ext uri="{FF2B5EF4-FFF2-40B4-BE49-F238E27FC236}">
                <a16:creationId xmlns:a16="http://schemas.microsoft.com/office/drawing/2014/main" id="{6DCDB5DA-E095-EF4F-97C8-836FFE61CA08}"/>
              </a:ext>
            </a:extLst>
          </p:cNvPr>
          <p:cNvSpPr>
            <a:spLocks noGrp="1"/>
          </p:cNvSpPr>
          <p:nvPr>
            <p:ph type="body" sz="quarter" idx="21" hasCustomPrompt="1"/>
          </p:nvPr>
        </p:nvSpPr>
        <p:spPr>
          <a:xfrm>
            <a:off x="3291840" y="1901952"/>
            <a:ext cx="2743200" cy="1271016"/>
          </a:xfrm>
          <a:prstGeom prst="rect">
            <a:avLst/>
          </a:prstGeom>
        </p:spPr>
        <p:txBody>
          <a:bodyPr/>
          <a:lstStyle>
            <a:lvl1pPr>
              <a:spcAft>
                <a:spcPts val="600"/>
              </a:spcAft>
              <a:defRPr>
                <a:solidFill>
                  <a:schemeClr val="accent2"/>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5">
            <a:extLst>
              <a:ext uri="{FF2B5EF4-FFF2-40B4-BE49-F238E27FC236}">
                <a16:creationId xmlns:a16="http://schemas.microsoft.com/office/drawing/2014/main" id="{B759CAFC-342C-6745-8E77-173266A9C2D6}"/>
              </a:ext>
            </a:extLst>
          </p:cNvPr>
          <p:cNvSpPr>
            <a:spLocks noGrp="1"/>
          </p:cNvSpPr>
          <p:nvPr>
            <p:ph type="body" sz="quarter" idx="22" hasCustomPrompt="1"/>
          </p:nvPr>
        </p:nvSpPr>
        <p:spPr>
          <a:xfrm>
            <a:off x="6135624" y="1901952"/>
            <a:ext cx="2743200" cy="1271016"/>
          </a:xfrm>
          <a:prstGeom prst="rect">
            <a:avLst/>
          </a:prstGeom>
        </p:spPr>
        <p:txBody>
          <a:bodyPr/>
          <a:lstStyle>
            <a:lvl1pPr>
              <a:spcAft>
                <a:spcPts val="600"/>
              </a:spcAft>
              <a:defRPr>
                <a:solidFill>
                  <a:schemeClr val="accent2"/>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a:extLst>
              <a:ext uri="{FF2B5EF4-FFF2-40B4-BE49-F238E27FC236}">
                <a16:creationId xmlns:a16="http://schemas.microsoft.com/office/drawing/2014/main" id="{3A59921A-CF5E-1F4B-8289-608B2CCF469F}"/>
              </a:ext>
            </a:extLst>
          </p:cNvPr>
          <p:cNvSpPr>
            <a:spLocks noGrp="1"/>
          </p:cNvSpPr>
          <p:nvPr>
            <p:ph type="body" sz="quarter" idx="23" hasCustomPrompt="1"/>
          </p:nvPr>
        </p:nvSpPr>
        <p:spPr>
          <a:xfrm>
            <a:off x="8997696" y="1901952"/>
            <a:ext cx="2743200" cy="1271016"/>
          </a:xfrm>
          <a:prstGeom prst="rect">
            <a:avLst/>
          </a:prstGeom>
        </p:spPr>
        <p:txBody>
          <a:bodyPr/>
          <a:lstStyle>
            <a:lvl1pPr>
              <a:spcAft>
                <a:spcPts val="600"/>
              </a:spcAft>
              <a:defRPr>
                <a:solidFill>
                  <a:schemeClr val="accent2"/>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2591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Column w/ Image - Green">
    <p:bg>
      <p:bgPr>
        <a:solidFill>
          <a:schemeClr val="accent3"/>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1" name="Logo Lockup">
            <a:extLst>
              <a:ext uri="{FF2B5EF4-FFF2-40B4-BE49-F238E27FC236}">
                <a16:creationId xmlns:a16="http://schemas.microsoft.com/office/drawing/2014/main" id="{81E21F76-B243-47E2-BA3B-B080003A1B54}"/>
              </a:ext>
            </a:extLst>
          </p:cNvPr>
          <p:cNvGrpSpPr/>
          <p:nvPr userDrawn="1"/>
        </p:nvGrpSpPr>
        <p:grpSpPr>
          <a:xfrm>
            <a:off x="9954812" y="6171836"/>
            <a:ext cx="1718186" cy="523728"/>
            <a:chOff x="9954812" y="6171836"/>
            <a:chExt cx="1718186" cy="523728"/>
          </a:xfrm>
        </p:grpSpPr>
        <p:pic>
          <p:nvPicPr>
            <p:cNvPr id="22" name="Picture 21">
              <a:extLst>
                <a:ext uri="{FF2B5EF4-FFF2-40B4-BE49-F238E27FC236}">
                  <a16:creationId xmlns:a16="http://schemas.microsoft.com/office/drawing/2014/main" id="{52C2FEB5-69B3-4F41-849D-5E6D3DB592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3" name="Picture 22">
              <a:extLst>
                <a:ext uri="{FF2B5EF4-FFF2-40B4-BE49-F238E27FC236}">
                  <a16:creationId xmlns:a16="http://schemas.microsoft.com/office/drawing/2014/main" id="{C5265CA9-13AD-4414-99CB-7379F350C9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4" name="Straight Connector 23">
              <a:extLst>
                <a:ext uri="{FF2B5EF4-FFF2-40B4-BE49-F238E27FC236}">
                  <a16:creationId xmlns:a16="http://schemas.microsoft.com/office/drawing/2014/main" id="{C5F8110C-19D7-4FB6-9A6B-F9B636BE4AB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4" name="Picture Placeholder 10">
            <a:extLst>
              <a:ext uri="{FF2B5EF4-FFF2-40B4-BE49-F238E27FC236}">
                <a16:creationId xmlns:a16="http://schemas.microsoft.com/office/drawing/2014/main" id="{5B538E0E-CB8A-45D4-B5B8-FD90474B05C0}"/>
              </a:ext>
            </a:extLst>
          </p:cNvPr>
          <p:cNvSpPr>
            <a:spLocks noGrp="1"/>
          </p:cNvSpPr>
          <p:nvPr>
            <p:ph type="pic" sz="quarter" idx="14"/>
          </p:nvPr>
        </p:nvSpPr>
        <p:spPr>
          <a:xfrm>
            <a:off x="9080605" y="3128962"/>
            <a:ext cx="2596896" cy="2693987"/>
          </a:xfrm>
          <a:prstGeom prst="rect">
            <a:avLst/>
          </a:prstGeom>
        </p:spPr>
        <p:txBody>
          <a:bodyPr>
            <a:noAutofit/>
          </a:bodyPr>
          <a:lstStyle/>
          <a:p>
            <a:r>
              <a:rPr lang="en-US" dirty="0"/>
              <a:t>Click icon to add picture</a:t>
            </a:r>
          </a:p>
        </p:txBody>
      </p:sp>
      <p:sp>
        <p:nvSpPr>
          <p:cNvPr id="19" name="Picture Placeholder 10">
            <a:extLst>
              <a:ext uri="{FF2B5EF4-FFF2-40B4-BE49-F238E27FC236}">
                <a16:creationId xmlns:a16="http://schemas.microsoft.com/office/drawing/2014/main" id="{A5C377FA-2C77-4968-B27F-F4E5FFFDCDAC}"/>
              </a:ext>
            </a:extLst>
          </p:cNvPr>
          <p:cNvSpPr>
            <a:spLocks noGrp="1"/>
          </p:cNvSpPr>
          <p:nvPr>
            <p:ph type="pic" sz="quarter" idx="17"/>
          </p:nvPr>
        </p:nvSpPr>
        <p:spPr>
          <a:xfrm>
            <a:off x="6218015" y="3128962"/>
            <a:ext cx="2596896" cy="2693987"/>
          </a:xfrm>
          <a:prstGeom prst="rect">
            <a:avLst/>
          </a:prstGeom>
        </p:spPr>
        <p:txBody>
          <a:bodyPr>
            <a:noAutofit/>
          </a:bodyPr>
          <a:lstStyle/>
          <a:p>
            <a:r>
              <a:rPr lang="en-US" dirty="0"/>
              <a:t>Click icon to add picture</a:t>
            </a:r>
          </a:p>
        </p:txBody>
      </p:sp>
      <p:sp>
        <p:nvSpPr>
          <p:cNvPr id="17" name="Picture Placeholder 10">
            <a:extLst>
              <a:ext uri="{FF2B5EF4-FFF2-40B4-BE49-F238E27FC236}">
                <a16:creationId xmlns:a16="http://schemas.microsoft.com/office/drawing/2014/main" id="{30FC673C-4C7A-454D-855D-0B39B7392B24}"/>
              </a:ext>
            </a:extLst>
          </p:cNvPr>
          <p:cNvSpPr>
            <a:spLocks noGrp="1"/>
          </p:cNvSpPr>
          <p:nvPr>
            <p:ph type="pic" sz="quarter" idx="15"/>
          </p:nvPr>
        </p:nvSpPr>
        <p:spPr>
          <a:xfrm>
            <a:off x="3375755" y="3128962"/>
            <a:ext cx="2596896" cy="2693987"/>
          </a:xfrm>
          <a:prstGeom prst="rect">
            <a:avLst/>
          </a:prstGeom>
        </p:spPr>
        <p:txBody>
          <a:bodyPr>
            <a:noAutofit/>
          </a:bodyPr>
          <a:lstStyle/>
          <a:p>
            <a:r>
              <a:rPr lang="en-US" dirty="0"/>
              <a:t>Click icon to add picture</a:t>
            </a:r>
          </a:p>
        </p:txBody>
      </p:sp>
      <p:sp>
        <p:nvSpPr>
          <p:cNvPr id="11" name="Picture Placeholder 10">
            <a:extLst>
              <a:ext uri="{FF2B5EF4-FFF2-40B4-BE49-F238E27FC236}">
                <a16:creationId xmlns:a16="http://schemas.microsoft.com/office/drawing/2014/main" id="{59CC0D48-835D-4F9E-B83C-01F927D478B1}"/>
              </a:ext>
            </a:extLst>
          </p:cNvPr>
          <p:cNvSpPr>
            <a:spLocks noGrp="1"/>
          </p:cNvSpPr>
          <p:nvPr>
            <p:ph type="pic" sz="quarter" idx="13"/>
          </p:nvPr>
        </p:nvSpPr>
        <p:spPr>
          <a:xfrm>
            <a:off x="514350" y="3128962"/>
            <a:ext cx="2596896" cy="2693987"/>
          </a:xfrm>
          <a:prstGeom prst="rect">
            <a:avLst/>
          </a:prstGeom>
        </p:spPr>
        <p:txBody>
          <a:bodyPr>
            <a:noAutofit/>
          </a:bodyPr>
          <a:lstStyle/>
          <a:p>
            <a:r>
              <a:rPr lang="en-US" dirty="0"/>
              <a:t>Click icon to add 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51346"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hasCustomPrompt="1"/>
          </p:nvPr>
        </p:nvSpPr>
        <p:spPr>
          <a:xfrm>
            <a:off x="421644" y="320040"/>
            <a:ext cx="11251346" cy="876036"/>
          </a:xfrm>
        </p:spPr>
        <p:txBody>
          <a:bodyPr/>
          <a:lstStyle>
            <a:lvl1pPr>
              <a:defRPr>
                <a:solidFill>
                  <a:schemeClr val="accent4"/>
                </a:solidFill>
              </a:defRPr>
            </a:lvl1pPr>
          </a:lstStyle>
          <a:p>
            <a:r>
              <a:rPr lang="en-US" dirty="0"/>
              <a:t>Headline goes here</a:t>
            </a:r>
          </a:p>
        </p:txBody>
      </p:sp>
      <p:sp>
        <p:nvSpPr>
          <p:cNvPr id="28" name="Slide Number Placeholder 5">
            <a:extLst>
              <a:ext uri="{FF2B5EF4-FFF2-40B4-BE49-F238E27FC236}">
                <a16:creationId xmlns:a16="http://schemas.microsoft.com/office/drawing/2014/main" id="{E225226B-83B2-444A-901C-478F8A4C324B}"/>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9" name="Footer Placeholder 4">
            <a:extLst>
              <a:ext uri="{FF2B5EF4-FFF2-40B4-BE49-F238E27FC236}">
                <a16:creationId xmlns:a16="http://schemas.microsoft.com/office/drawing/2014/main" id="{FDE2F88D-3A92-CA44-B637-9C3AE2789BFD}"/>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30" name="Text Placeholder 4">
            <a:extLst>
              <a:ext uri="{FF2B5EF4-FFF2-40B4-BE49-F238E27FC236}">
                <a16:creationId xmlns:a16="http://schemas.microsoft.com/office/drawing/2014/main" id="{F16B8352-45C4-364B-8562-37CDEDE17074}"/>
              </a:ext>
            </a:extLst>
          </p:cNvPr>
          <p:cNvSpPr>
            <a:spLocks noGrp="1"/>
          </p:cNvSpPr>
          <p:nvPr>
            <p:ph type="body" sz="quarter" idx="19"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5" name="Text Placeholder 5">
            <a:extLst>
              <a:ext uri="{FF2B5EF4-FFF2-40B4-BE49-F238E27FC236}">
                <a16:creationId xmlns:a16="http://schemas.microsoft.com/office/drawing/2014/main" id="{28FC03EB-1997-AD49-8020-77485CF80F70}"/>
              </a:ext>
            </a:extLst>
          </p:cNvPr>
          <p:cNvSpPr>
            <a:spLocks noGrp="1"/>
          </p:cNvSpPr>
          <p:nvPr>
            <p:ph type="body" sz="quarter" idx="20" hasCustomPrompt="1"/>
          </p:nvPr>
        </p:nvSpPr>
        <p:spPr>
          <a:xfrm>
            <a:off x="429768" y="1901952"/>
            <a:ext cx="2743200" cy="1271016"/>
          </a:xfrm>
          <a:prstGeom prst="rect">
            <a:avLst/>
          </a:prstGeom>
        </p:spPr>
        <p:txBody>
          <a:bodyPr/>
          <a:lstStyle>
            <a:lvl1pPr>
              <a:spcAft>
                <a:spcPts val="600"/>
              </a:spcAft>
              <a:defRPr>
                <a:solidFill>
                  <a:schemeClr val="accent4"/>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5">
            <a:extLst>
              <a:ext uri="{FF2B5EF4-FFF2-40B4-BE49-F238E27FC236}">
                <a16:creationId xmlns:a16="http://schemas.microsoft.com/office/drawing/2014/main" id="{25A9ED7B-B15F-0F42-8869-0BBA64CCD4B8}"/>
              </a:ext>
            </a:extLst>
          </p:cNvPr>
          <p:cNvSpPr>
            <a:spLocks noGrp="1"/>
          </p:cNvSpPr>
          <p:nvPr>
            <p:ph type="body" sz="quarter" idx="21" hasCustomPrompt="1"/>
          </p:nvPr>
        </p:nvSpPr>
        <p:spPr>
          <a:xfrm>
            <a:off x="3291840" y="1901952"/>
            <a:ext cx="2743200" cy="1271016"/>
          </a:xfrm>
          <a:prstGeom prst="rect">
            <a:avLst/>
          </a:prstGeom>
        </p:spPr>
        <p:txBody>
          <a:bodyPr/>
          <a:lstStyle>
            <a:lvl1pPr>
              <a:spcAft>
                <a:spcPts val="600"/>
              </a:spcAft>
              <a:defRPr>
                <a:solidFill>
                  <a:schemeClr val="accent4"/>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a:extLst>
              <a:ext uri="{FF2B5EF4-FFF2-40B4-BE49-F238E27FC236}">
                <a16:creationId xmlns:a16="http://schemas.microsoft.com/office/drawing/2014/main" id="{098A0B22-998F-4040-858D-DD65C7B88DCE}"/>
              </a:ext>
            </a:extLst>
          </p:cNvPr>
          <p:cNvSpPr>
            <a:spLocks noGrp="1"/>
          </p:cNvSpPr>
          <p:nvPr>
            <p:ph type="body" sz="quarter" idx="22" hasCustomPrompt="1"/>
          </p:nvPr>
        </p:nvSpPr>
        <p:spPr>
          <a:xfrm>
            <a:off x="6135624" y="1901952"/>
            <a:ext cx="2743200" cy="1271016"/>
          </a:xfrm>
          <a:prstGeom prst="rect">
            <a:avLst/>
          </a:prstGeom>
        </p:spPr>
        <p:txBody>
          <a:bodyPr/>
          <a:lstStyle>
            <a:lvl1pPr>
              <a:spcAft>
                <a:spcPts val="600"/>
              </a:spcAft>
              <a:defRPr>
                <a:solidFill>
                  <a:schemeClr val="accent4"/>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5">
            <a:extLst>
              <a:ext uri="{FF2B5EF4-FFF2-40B4-BE49-F238E27FC236}">
                <a16:creationId xmlns:a16="http://schemas.microsoft.com/office/drawing/2014/main" id="{0C66228C-BDF5-CF4B-9F34-2659969FAD0A}"/>
              </a:ext>
            </a:extLst>
          </p:cNvPr>
          <p:cNvSpPr>
            <a:spLocks noGrp="1"/>
          </p:cNvSpPr>
          <p:nvPr>
            <p:ph type="body" sz="quarter" idx="23" hasCustomPrompt="1"/>
          </p:nvPr>
        </p:nvSpPr>
        <p:spPr>
          <a:xfrm>
            <a:off x="8997696" y="1901952"/>
            <a:ext cx="2743200" cy="1271016"/>
          </a:xfrm>
          <a:prstGeom prst="rect">
            <a:avLst/>
          </a:prstGeom>
        </p:spPr>
        <p:txBody>
          <a:bodyPr/>
          <a:lstStyle>
            <a:lvl1pPr>
              <a:spcAft>
                <a:spcPts val="600"/>
              </a:spcAft>
              <a:defRPr>
                <a:solidFill>
                  <a:schemeClr val="accent4"/>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3682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Column w/ Image - Blue">
    <p:bg>
      <p:bgPr>
        <a:solidFill>
          <a:schemeClr val="accent5"/>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1" name="Logo Lockup">
            <a:extLst>
              <a:ext uri="{FF2B5EF4-FFF2-40B4-BE49-F238E27FC236}">
                <a16:creationId xmlns:a16="http://schemas.microsoft.com/office/drawing/2014/main" id="{81E21F76-B243-47E2-BA3B-B080003A1B54}"/>
              </a:ext>
            </a:extLst>
          </p:cNvPr>
          <p:cNvGrpSpPr/>
          <p:nvPr userDrawn="1"/>
        </p:nvGrpSpPr>
        <p:grpSpPr>
          <a:xfrm>
            <a:off x="9954812" y="6171836"/>
            <a:ext cx="1718186" cy="523728"/>
            <a:chOff x="9954812" y="6171836"/>
            <a:chExt cx="1718186" cy="523728"/>
          </a:xfrm>
        </p:grpSpPr>
        <p:pic>
          <p:nvPicPr>
            <p:cNvPr id="22" name="Picture 21">
              <a:extLst>
                <a:ext uri="{FF2B5EF4-FFF2-40B4-BE49-F238E27FC236}">
                  <a16:creationId xmlns:a16="http://schemas.microsoft.com/office/drawing/2014/main" id="{52C2FEB5-69B3-4F41-849D-5E6D3DB592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3" name="Picture 22">
              <a:extLst>
                <a:ext uri="{FF2B5EF4-FFF2-40B4-BE49-F238E27FC236}">
                  <a16:creationId xmlns:a16="http://schemas.microsoft.com/office/drawing/2014/main" id="{C5265CA9-13AD-4414-99CB-7379F350C9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4" name="Straight Connector 23">
              <a:extLst>
                <a:ext uri="{FF2B5EF4-FFF2-40B4-BE49-F238E27FC236}">
                  <a16:creationId xmlns:a16="http://schemas.microsoft.com/office/drawing/2014/main" id="{C5F8110C-19D7-4FB6-9A6B-F9B636BE4AB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4" name="Picture Placeholder 10">
            <a:extLst>
              <a:ext uri="{FF2B5EF4-FFF2-40B4-BE49-F238E27FC236}">
                <a16:creationId xmlns:a16="http://schemas.microsoft.com/office/drawing/2014/main" id="{5B538E0E-CB8A-45D4-B5B8-FD90474B05C0}"/>
              </a:ext>
            </a:extLst>
          </p:cNvPr>
          <p:cNvSpPr>
            <a:spLocks noGrp="1"/>
          </p:cNvSpPr>
          <p:nvPr>
            <p:ph type="pic" sz="quarter" idx="14"/>
          </p:nvPr>
        </p:nvSpPr>
        <p:spPr>
          <a:xfrm>
            <a:off x="9080605" y="3128962"/>
            <a:ext cx="2596896" cy="2693987"/>
          </a:xfrm>
          <a:prstGeom prst="rect">
            <a:avLst/>
          </a:prstGeom>
        </p:spPr>
        <p:txBody>
          <a:bodyPr>
            <a:noAutofit/>
          </a:bodyPr>
          <a:lstStyle/>
          <a:p>
            <a:r>
              <a:rPr lang="en-US" dirty="0"/>
              <a:t>Click icon to add picture</a:t>
            </a:r>
          </a:p>
        </p:txBody>
      </p:sp>
      <p:sp>
        <p:nvSpPr>
          <p:cNvPr id="19" name="Picture Placeholder 10">
            <a:extLst>
              <a:ext uri="{FF2B5EF4-FFF2-40B4-BE49-F238E27FC236}">
                <a16:creationId xmlns:a16="http://schemas.microsoft.com/office/drawing/2014/main" id="{A5C377FA-2C77-4968-B27F-F4E5FFFDCDAC}"/>
              </a:ext>
            </a:extLst>
          </p:cNvPr>
          <p:cNvSpPr>
            <a:spLocks noGrp="1"/>
          </p:cNvSpPr>
          <p:nvPr>
            <p:ph type="pic" sz="quarter" idx="17"/>
          </p:nvPr>
        </p:nvSpPr>
        <p:spPr>
          <a:xfrm>
            <a:off x="6218015" y="3128962"/>
            <a:ext cx="2596896" cy="2693987"/>
          </a:xfrm>
          <a:prstGeom prst="rect">
            <a:avLst/>
          </a:prstGeom>
        </p:spPr>
        <p:txBody>
          <a:bodyPr>
            <a:noAutofit/>
          </a:bodyPr>
          <a:lstStyle/>
          <a:p>
            <a:r>
              <a:rPr lang="en-US" dirty="0"/>
              <a:t>Click icon to add picture</a:t>
            </a:r>
          </a:p>
        </p:txBody>
      </p:sp>
      <p:sp>
        <p:nvSpPr>
          <p:cNvPr id="17" name="Picture Placeholder 10">
            <a:extLst>
              <a:ext uri="{FF2B5EF4-FFF2-40B4-BE49-F238E27FC236}">
                <a16:creationId xmlns:a16="http://schemas.microsoft.com/office/drawing/2014/main" id="{30FC673C-4C7A-454D-855D-0B39B7392B24}"/>
              </a:ext>
            </a:extLst>
          </p:cNvPr>
          <p:cNvSpPr>
            <a:spLocks noGrp="1"/>
          </p:cNvSpPr>
          <p:nvPr>
            <p:ph type="pic" sz="quarter" idx="15"/>
          </p:nvPr>
        </p:nvSpPr>
        <p:spPr>
          <a:xfrm>
            <a:off x="3375755" y="3128962"/>
            <a:ext cx="2596896" cy="2693987"/>
          </a:xfrm>
          <a:prstGeom prst="rect">
            <a:avLst/>
          </a:prstGeom>
        </p:spPr>
        <p:txBody>
          <a:bodyPr>
            <a:noAutofit/>
          </a:bodyPr>
          <a:lstStyle/>
          <a:p>
            <a:r>
              <a:rPr lang="en-US" dirty="0"/>
              <a:t>Click icon to add picture</a:t>
            </a:r>
          </a:p>
        </p:txBody>
      </p:sp>
      <p:sp>
        <p:nvSpPr>
          <p:cNvPr id="11" name="Picture Placeholder 10">
            <a:extLst>
              <a:ext uri="{FF2B5EF4-FFF2-40B4-BE49-F238E27FC236}">
                <a16:creationId xmlns:a16="http://schemas.microsoft.com/office/drawing/2014/main" id="{59CC0D48-835D-4F9E-B83C-01F927D478B1}"/>
              </a:ext>
            </a:extLst>
          </p:cNvPr>
          <p:cNvSpPr>
            <a:spLocks noGrp="1"/>
          </p:cNvSpPr>
          <p:nvPr>
            <p:ph type="pic" sz="quarter" idx="13"/>
          </p:nvPr>
        </p:nvSpPr>
        <p:spPr>
          <a:xfrm>
            <a:off x="514350" y="3128962"/>
            <a:ext cx="2596896" cy="2693987"/>
          </a:xfrm>
          <a:prstGeom prst="rect">
            <a:avLst/>
          </a:prstGeom>
        </p:spPr>
        <p:txBody>
          <a:bodyPr>
            <a:noAutofit/>
          </a:bodyPr>
          <a:lstStyle/>
          <a:p>
            <a:r>
              <a:rPr lang="en-US" dirty="0"/>
              <a:t>Click icon to add 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51346"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hasCustomPrompt="1"/>
          </p:nvPr>
        </p:nvSpPr>
        <p:spPr>
          <a:xfrm>
            <a:off x="421644" y="320040"/>
            <a:ext cx="11251346" cy="876036"/>
          </a:xfrm>
        </p:spPr>
        <p:txBody>
          <a:bodyPr/>
          <a:lstStyle>
            <a:lvl1pPr>
              <a:defRPr>
                <a:solidFill>
                  <a:schemeClr val="accent5"/>
                </a:solidFill>
              </a:defRPr>
            </a:lvl1pPr>
          </a:lstStyle>
          <a:p>
            <a:r>
              <a:rPr lang="en-US" dirty="0"/>
              <a:t>Headline goes here</a:t>
            </a:r>
          </a:p>
        </p:txBody>
      </p:sp>
      <p:sp>
        <p:nvSpPr>
          <p:cNvPr id="29" name="Slide Number Placeholder 5">
            <a:extLst>
              <a:ext uri="{FF2B5EF4-FFF2-40B4-BE49-F238E27FC236}">
                <a16:creationId xmlns:a16="http://schemas.microsoft.com/office/drawing/2014/main" id="{1282EDD0-7131-8848-9CD4-6EF5792271F0}"/>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0" name="Footer Placeholder 4">
            <a:extLst>
              <a:ext uri="{FF2B5EF4-FFF2-40B4-BE49-F238E27FC236}">
                <a16:creationId xmlns:a16="http://schemas.microsoft.com/office/drawing/2014/main" id="{DE7DA9D9-6086-8A45-A247-09A1D2C7E102}"/>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31" name="Text Placeholder 4">
            <a:extLst>
              <a:ext uri="{FF2B5EF4-FFF2-40B4-BE49-F238E27FC236}">
                <a16:creationId xmlns:a16="http://schemas.microsoft.com/office/drawing/2014/main" id="{E3D24CE1-2D94-EC49-AE60-F147B5D1DF4A}"/>
              </a:ext>
            </a:extLst>
          </p:cNvPr>
          <p:cNvSpPr>
            <a:spLocks noGrp="1"/>
          </p:cNvSpPr>
          <p:nvPr>
            <p:ph type="body" sz="quarter" idx="19"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5" name="Text Placeholder 5">
            <a:extLst>
              <a:ext uri="{FF2B5EF4-FFF2-40B4-BE49-F238E27FC236}">
                <a16:creationId xmlns:a16="http://schemas.microsoft.com/office/drawing/2014/main" id="{29E7D72D-E1DC-F44E-9613-5A8F28E7486A}"/>
              </a:ext>
            </a:extLst>
          </p:cNvPr>
          <p:cNvSpPr>
            <a:spLocks noGrp="1"/>
          </p:cNvSpPr>
          <p:nvPr>
            <p:ph type="body" sz="quarter" idx="20" hasCustomPrompt="1"/>
          </p:nvPr>
        </p:nvSpPr>
        <p:spPr>
          <a:xfrm>
            <a:off x="429768" y="1901952"/>
            <a:ext cx="2743200" cy="1271016"/>
          </a:xfrm>
          <a:prstGeom prst="rect">
            <a:avLst/>
          </a:prstGeom>
        </p:spPr>
        <p:txBody>
          <a:bodyPr/>
          <a:lstStyle>
            <a:lvl1pPr>
              <a:spcAft>
                <a:spcPts val="600"/>
              </a:spcAft>
              <a:defRPr>
                <a:solidFill>
                  <a:schemeClr val="accent5"/>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5">
            <a:extLst>
              <a:ext uri="{FF2B5EF4-FFF2-40B4-BE49-F238E27FC236}">
                <a16:creationId xmlns:a16="http://schemas.microsoft.com/office/drawing/2014/main" id="{861DBC9E-D875-6545-9EE7-C17FD79D8D97}"/>
              </a:ext>
            </a:extLst>
          </p:cNvPr>
          <p:cNvSpPr>
            <a:spLocks noGrp="1"/>
          </p:cNvSpPr>
          <p:nvPr>
            <p:ph type="body" sz="quarter" idx="21" hasCustomPrompt="1"/>
          </p:nvPr>
        </p:nvSpPr>
        <p:spPr>
          <a:xfrm>
            <a:off x="3291840" y="1901952"/>
            <a:ext cx="2743200" cy="1271016"/>
          </a:xfrm>
          <a:prstGeom prst="rect">
            <a:avLst/>
          </a:prstGeom>
        </p:spPr>
        <p:txBody>
          <a:bodyPr/>
          <a:lstStyle>
            <a:lvl1pPr>
              <a:spcAft>
                <a:spcPts val="600"/>
              </a:spcAft>
              <a:defRPr>
                <a:solidFill>
                  <a:schemeClr val="accent5"/>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a:extLst>
              <a:ext uri="{FF2B5EF4-FFF2-40B4-BE49-F238E27FC236}">
                <a16:creationId xmlns:a16="http://schemas.microsoft.com/office/drawing/2014/main" id="{C5F9452C-3A43-2745-89CC-C23459948722}"/>
              </a:ext>
            </a:extLst>
          </p:cNvPr>
          <p:cNvSpPr>
            <a:spLocks noGrp="1"/>
          </p:cNvSpPr>
          <p:nvPr>
            <p:ph type="body" sz="quarter" idx="22" hasCustomPrompt="1"/>
          </p:nvPr>
        </p:nvSpPr>
        <p:spPr>
          <a:xfrm>
            <a:off x="6135624" y="1901952"/>
            <a:ext cx="2743200" cy="1271016"/>
          </a:xfrm>
          <a:prstGeom prst="rect">
            <a:avLst/>
          </a:prstGeom>
        </p:spPr>
        <p:txBody>
          <a:bodyPr/>
          <a:lstStyle>
            <a:lvl1pPr>
              <a:spcAft>
                <a:spcPts val="600"/>
              </a:spcAft>
              <a:defRPr>
                <a:solidFill>
                  <a:schemeClr val="accent5"/>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5">
            <a:extLst>
              <a:ext uri="{FF2B5EF4-FFF2-40B4-BE49-F238E27FC236}">
                <a16:creationId xmlns:a16="http://schemas.microsoft.com/office/drawing/2014/main" id="{90ACC10C-EC7A-1E46-9682-35897B87D722}"/>
              </a:ext>
            </a:extLst>
          </p:cNvPr>
          <p:cNvSpPr>
            <a:spLocks noGrp="1"/>
          </p:cNvSpPr>
          <p:nvPr>
            <p:ph type="body" sz="quarter" idx="23" hasCustomPrompt="1"/>
          </p:nvPr>
        </p:nvSpPr>
        <p:spPr>
          <a:xfrm>
            <a:off x="8997696" y="1901952"/>
            <a:ext cx="2743200" cy="1271016"/>
          </a:xfrm>
          <a:prstGeom prst="rect">
            <a:avLst/>
          </a:prstGeom>
        </p:spPr>
        <p:txBody>
          <a:bodyPr/>
          <a:lstStyle>
            <a:lvl1pPr>
              <a:spcAft>
                <a:spcPts val="600"/>
              </a:spcAft>
              <a:defRPr>
                <a:solidFill>
                  <a:schemeClr val="accent5"/>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1514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Column w/ Image - Red">
    <p:bg>
      <p:bgPr>
        <a:solidFill>
          <a:schemeClr val="accent6"/>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1" name="Logo Lockup">
            <a:extLst>
              <a:ext uri="{FF2B5EF4-FFF2-40B4-BE49-F238E27FC236}">
                <a16:creationId xmlns:a16="http://schemas.microsoft.com/office/drawing/2014/main" id="{81E21F76-B243-47E2-BA3B-B080003A1B54}"/>
              </a:ext>
            </a:extLst>
          </p:cNvPr>
          <p:cNvGrpSpPr/>
          <p:nvPr userDrawn="1"/>
        </p:nvGrpSpPr>
        <p:grpSpPr>
          <a:xfrm>
            <a:off x="9954812" y="6171836"/>
            <a:ext cx="1718186" cy="523728"/>
            <a:chOff x="9954812" y="6171836"/>
            <a:chExt cx="1718186" cy="523728"/>
          </a:xfrm>
        </p:grpSpPr>
        <p:pic>
          <p:nvPicPr>
            <p:cNvPr id="22" name="Picture 21">
              <a:extLst>
                <a:ext uri="{FF2B5EF4-FFF2-40B4-BE49-F238E27FC236}">
                  <a16:creationId xmlns:a16="http://schemas.microsoft.com/office/drawing/2014/main" id="{52C2FEB5-69B3-4F41-849D-5E6D3DB592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3" name="Picture 22">
              <a:extLst>
                <a:ext uri="{FF2B5EF4-FFF2-40B4-BE49-F238E27FC236}">
                  <a16:creationId xmlns:a16="http://schemas.microsoft.com/office/drawing/2014/main" id="{C5265CA9-13AD-4414-99CB-7379F350C9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4" name="Straight Connector 23">
              <a:extLst>
                <a:ext uri="{FF2B5EF4-FFF2-40B4-BE49-F238E27FC236}">
                  <a16:creationId xmlns:a16="http://schemas.microsoft.com/office/drawing/2014/main" id="{C5F8110C-19D7-4FB6-9A6B-F9B636BE4AB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4" name="Picture Placeholder 10">
            <a:extLst>
              <a:ext uri="{FF2B5EF4-FFF2-40B4-BE49-F238E27FC236}">
                <a16:creationId xmlns:a16="http://schemas.microsoft.com/office/drawing/2014/main" id="{5B538E0E-CB8A-45D4-B5B8-FD90474B05C0}"/>
              </a:ext>
            </a:extLst>
          </p:cNvPr>
          <p:cNvSpPr>
            <a:spLocks noGrp="1"/>
          </p:cNvSpPr>
          <p:nvPr>
            <p:ph type="pic" sz="quarter" idx="14"/>
          </p:nvPr>
        </p:nvSpPr>
        <p:spPr>
          <a:xfrm>
            <a:off x="9080605" y="3128962"/>
            <a:ext cx="2596896" cy="2693987"/>
          </a:xfrm>
          <a:prstGeom prst="rect">
            <a:avLst/>
          </a:prstGeom>
        </p:spPr>
        <p:txBody>
          <a:bodyPr>
            <a:noAutofit/>
          </a:bodyPr>
          <a:lstStyle/>
          <a:p>
            <a:r>
              <a:rPr lang="en-US" dirty="0"/>
              <a:t>Click icon to add picture</a:t>
            </a:r>
          </a:p>
        </p:txBody>
      </p:sp>
      <p:sp>
        <p:nvSpPr>
          <p:cNvPr id="19" name="Picture Placeholder 10">
            <a:extLst>
              <a:ext uri="{FF2B5EF4-FFF2-40B4-BE49-F238E27FC236}">
                <a16:creationId xmlns:a16="http://schemas.microsoft.com/office/drawing/2014/main" id="{A5C377FA-2C77-4968-B27F-F4E5FFFDCDAC}"/>
              </a:ext>
            </a:extLst>
          </p:cNvPr>
          <p:cNvSpPr>
            <a:spLocks noGrp="1"/>
          </p:cNvSpPr>
          <p:nvPr>
            <p:ph type="pic" sz="quarter" idx="17"/>
          </p:nvPr>
        </p:nvSpPr>
        <p:spPr>
          <a:xfrm>
            <a:off x="6218015" y="3128962"/>
            <a:ext cx="2596896" cy="2693987"/>
          </a:xfrm>
          <a:prstGeom prst="rect">
            <a:avLst/>
          </a:prstGeom>
        </p:spPr>
        <p:txBody>
          <a:bodyPr>
            <a:noAutofit/>
          </a:bodyPr>
          <a:lstStyle/>
          <a:p>
            <a:r>
              <a:rPr lang="en-US" dirty="0"/>
              <a:t>Click icon to add picture</a:t>
            </a:r>
          </a:p>
        </p:txBody>
      </p:sp>
      <p:sp>
        <p:nvSpPr>
          <p:cNvPr id="17" name="Picture Placeholder 10">
            <a:extLst>
              <a:ext uri="{FF2B5EF4-FFF2-40B4-BE49-F238E27FC236}">
                <a16:creationId xmlns:a16="http://schemas.microsoft.com/office/drawing/2014/main" id="{30FC673C-4C7A-454D-855D-0B39B7392B24}"/>
              </a:ext>
            </a:extLst>
          </p:cNvPr>
          <p:cNvSpPr>
            <a:spLocks noGrp="1"/>
          </p:cNvSpPr>
          <p:nvPr>
            <p:ph type="pic" sz="quarter" idx="15"/>
          </p:nvPr>
        </p:nvSpPr>
        <p:spPr>
          <a:xfrm>
            <a:off x="3375755" y="3128962"/>
            <a:ext cx="2596896" cy="2693987"/>
          </a:xfrm>
          <a:prstGeom prst="rect">
            <a:avLst/>
          </a:prstGeom>
        </p:spPr>
        <p:txBody>
          <a:bodyPr>
            <a:noAutofit/>
          </a:bodyPr>
          <a:lstStyle/>
          <a:p>
            <a:r>
              <a:rPr lang="en-US" dirty="0"/>
              <a:t>Click icon to add picture</a:t>
            </a:r>
          </a:p>
        </p:txBody>
      </p:sp>
      <p:sp>
        <p:nvSpPr>
          <p:cNvPr id="11" name="Picture Placeholder 10">
            <a:extLst>
              <a:ext uri="{FF2B5EF4-FFF2-40B4-BE49-F238E27FC236}">
                <a16:creationId xmlns:a16="http://schemas.microsoft.com/office/drawing/2014/main" id="{59CC0D48-835D-4F9E-B83C-01F927D478B1}"/>
              </a:ext>
            </a:extLst>
          </p:cNvPr>
          <p:cNvSpPr>
            <a:spLocks noGrp="1"/>
          </p:cNvSpPr>
          <p:nvPr>
            <p:ph type="pic" sz="quarter" idx="13"/>
          </p:nvPr>
        </p:nvSpPr>
        <p:spPr>
          <a:xfrm>
            <a:off x="514350" y="3128962"/>
            <a:ext cx="2596896" cy="2693987"/>
          </a:xfrm>
          <a:prstGeom prst="rect">
            <a:avLst/>
          </a:prstGeom>
        </p:spPr>
        <p:txBody>
          <a:bodyPr>
            <a:noAutofit/>
          </a:bodyPr>
          <a:lstStyle/>
          <a:p>
            <a:r>
              <a:rPr lang="en-US" dirty="0"/>
              <a:t>Click icon to add 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51346"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hasCustomPrompt="1"/>
          </p:nvPr>
        </p:nvSpPr>
        <p:spPr>
          <a:xfrm>
            <a:off x="421644" y="320040"/>
            <a:ext cx="11251346" cy="876036"/>
          </a:xfrm>
        </p:spPr>
        <p:txBody>
          <a:bodyPr/>
          <a:lstStyle>
            <a:lvl1pPr>
              <a:defRPr>
                <a:solidFill>
                  <a:schemeClr val="accent6"/>
                </a:solidFill>
              </a:defRPr>
            </a:lvl1pPr>
          </a:lstStyle>
          <a:p>
            <a:r>
              <a:rPr lang="en-US" dirty="0"/>
              <a:t>Headline goes here</a:t>
            </a:r>
          </a:p>
        </p:txBody>
      </p:sp>
      <p:sp>
        <p:nvSpPr>
          <p:cNvPr id="28" name="Slide Number Placeholder 5">
            <a:extLst>
              <a:ext uri="{FF2B5EF4-FFF2-40B4-BE49-F238E27FC236}">
                <a16:creationId xmlns:a16="http://schemas.microsoft.com/office/drawing/2014/main" id="{A4680BD5-A76A-0048-B252-CB3BF8DDD334}"/>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9" name="Footer Placeholder 4">
            <a:extLst>
              <a:ext uri="{FF2B5EF4-FFF2-40B4-BE49-F238E27FC236}">
                <a16:creationId xmlns:a16="http://schemas.microsoft.com/office/drawing/2014/main" id="{9C5901A9-F3D4-6942-8EEB-B016B7E7EF12}"/>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30" name="Text Placeholder 4">
            <a:extLst>
              <a:ext uri="{FF2B5EF4-FFF2-40B4-BE49-F238E27FC236}">
                <a16:creationId xmlns:a16="http://schemas.microsoft.com/office/drawing/2014/main" id="{3D3FC476-1934-D14D-91AB-98A4B33BB7B2}"/>
              </a:ext>
            </a:extLst>
          </p:cNvPr>
          <p:cNvSpPr>
            <a:spLocks noGrp="1"/>
          </p:cNvSpPr>
          <p:nvPr>
            <p:ph type="body" sz="quarter" idx="19"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5" name="Text Placeholder 5">
            <a:extLst>
              <a:ext uri="{FF2B5EF4-FFF2-40B4-BE49-F238E27FC236}">
                <a16:creationId xmlns:a16="http://schemas.microsoft.com/office/drawing/2014/main" id="{5803F29C-1587-364B-98FC-FB25DBF9EC2C}"/>
              </a:ext>
            </a:extLst>
          </p:cNvPr>
          <p:cNvSpPr>
            <a:spLocks noGrp="1"/>
          </p:cNvSpPr>
          <p:nvPr>
            <p:ph type="body" sz="quarter" idx="20" hasCustomPrompt="1"/>
          </p:nvPr>
        </p:nvSpPr>
        <p:spPr>
          <a:xfrm>
            <a:off x="429768" y="1901952"/>
            <a:ext cx="2743200" cy="1271016"/>
          </a:xfrm>
          <a:prstGeom prst="rect">
            <a:avLst/>
          </a:prstGeom>
        </p:spPr>
        <p:txBody>
          <a:bodyPr/>
          <a:lstStyle>
            <a:lvl1pPr>
              <a:spcAft>
                <a:spcPts val="600"/>
              </a:spcAft>
              <a:defRPr>
                <a:solidFill>
                  <a:schemeClr val="accent6"/>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5">
            <a:extLst>
              <a:ext uri="{FF2B5EF4-FFF2-40B4-BE49-F238E27FC236}">
                <a16:creationId xmlns:a16="http://schemas.microsoft.com/office/drawing/2014/main" id="{FABA4FA3-A395-B44E-9E6B-5B20869E1DE6}"/>
              </a:ext>
            </a:extLst>
          </p:cNvPr>
          <p:cNvSpPr>
            <a:spLocks noGrp="1"/>
          </p:cNvSpPr>
          <p:nvPr>
            <p:ph type="body" sz="quarter" idx="21" hasCustomPrompt="1"/>
          </p:nvPr>
        </p:nvSpPr>
        <p:spPr>
          <a:xfrm>
            <a:off x="3291840" y="1901952"/>
            <a:ext cx="2743200" cy="1271016"/>
          </a:xfrm>
          <a:prstGeom prst="rect">
            <a:avLst/>
          </a:prstGeom>
        </p:spPr>
        <p:txBody>
          <a:bodyPr/>
          <a:lstStyle>
            <a:lvl1pPr>
              <a:spcAft>
                <a:spcPts val="600"/>
              </a:spcAft>
              <a:defRPr>
                <a:solidFill>
                  <a:schemeClr val="accent6"/>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a:extLst>
              <a:ext uri="{FF2B5EF4-FFF2-40B4-BE49-F238E27FC236}">
                <a16:creationId xmlns:a16="http://schemas.microsoft.com/office/drawing/2014/main" id="{B9891657-3089-0B46-8CF7-37217B6291A3}"/>
              </a:ext>
            </a:extLst>
          </p:cNvPr>
          <p:cNvSpPr>
            <a:spLocks noGrp="1"/>
          </p:cNvSpPr>
          <p:nvPr>
            <p:ph type="body" sz="quarter" idx="22" hasCustomPrompt="1"/>
          </p:nvPr>
        </p:nvSpPr>
        <p:spPr>
          <a:xfrm>
            <a:off x="6135624" y="1901952"/>
            <a:ext cx="2743200" cy="1271016"/>
          </a:xfrm>
          <a:prstGeom prst="rect">
            <a:avLst/>
          </a:prstGeom>
        </p:spPr>
        <p:txBody>
          <a:bodyPr/>
          <a:lstStyle>
            <a:lvl1pPr>
              <a:spcAft>
                <a:spcPts val="600"/>
              </a:spcAft>
              <a:defRPr>
                <a:solidFill>
                  <a:schemeClr val="accent6"/>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5">
            <a:extLst>
              <a:ext uri="{FF2B5EF4-FFF2-40B4-BE49-F238E27FC236}">
                <a16:creationId xmlns:a16="http://schemas.microsoft.com/office/drawing/2014/main" id="{A030C3B2-1FE9-BA47-9387-52E8D1EC6FB6}"/>
              </a:ext>
            </a:extLst>
          </p:cNvPr>
          <p:cNvSpPr>
            <a:spLocks noGrp="1"/>
          </p:cNvSpPr>
          <p:nvPr>
            <p:ph type="body" sz="quarter" idx="23" hasCustomPrompt="1"/>
          </p:nvPr>
        </p:nvSpPr>
        <p:spPr>
          <a:xfrm>
            <a:off x="8997696" y="1901952"/>
            <a:ext cx="2743200" cy="1271016"/>
          </a:xfrm>
          <a:prstGeom prst="rect">
            <a:avLst/>
          </a:prstGeom>
        </p:spPr>
        <p:txBody>
          <a:bodyPr/>
          <a:lstStyle>
            <a:lvl1pPr>
              <a:spcAft>
                <a:spcPts val="600"/>
              </a:spcAft>
              <a:defRPr>
                <a:solidFill>
                  <a:schemeClr val="accent6"/>
                </a:solidFill>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7977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cess - Teal">
    <p:bg>
      <p:bgPr>
        <a:solidFill>
          <a:srgbClr val="0095A9"/>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6304" y="164592"/>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1" name="Logo Lockup">
            <a:extLst>
              <a:ext uri="{FF2B5EF4-FFF2-40B4-BE49-F238E27FC236}">
                <a16:creationId xmlns:a16="http://schemas.microsoft.com/office/drawing/2014/main" id="{81E21F76-B243-47E2-BA3B-B080003A1B54}"/>
              </a:ext>
            </a:extLst>
          </p:cNvPr>
          <p:cNvGrpSpPr/>
          <p:nvPr userDrawn="1"/>
        </p:nvGrpSpPr>
        <p:grpSpPr>
          <a:xfrm>
            <a:off x="9954812" y="6171836"/>
            <a:ext cx="1718186" cy="523728"/>
            <a:chOff x="9954812" y="6171836"/>
            <a:chExt cx="1718186" cy="523728"/>
          </a:xfrm>
        </p:grpSpPr>
        <p:pic>
          <p:nvPicPr>
            <p:cNvPr id="22" name="Picture 21">
              <a:extLst>
                <a:ext uri="{FF2B5EF4-FFF2-40B4-BE49-F238E27FC236}">
                  <a16:creationId xmlns:a16="http://schemas.microsoft.com/office/drawing/2014/main" id="{52C2FEB5-69B3-4F41-849D-5E6D3DB592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3" name="Picture 22">
              <a:extLst>
                <a:ext uri="{FF2B5EF4-FFF2-40B4-BE49-F238E27FC236}">
                  <a16:creationId xmlns:a16="http://schemas.microsoft.com/office/drawing/2014/main" id="{C5265CA9-13AD-4414-99CB-7379F350C9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4" name="Straight Connector 23">
              <a:extLst>
                <a:ext uri="{FF2B5EF4-FFF2-40B4-BE49-F238E27FC236}">
                  <a16:creationId xmlns:a16="http://schemas.microsoft.com/office/drawing/2014/main" id="{C5F8110C-19D7-4FB6-9A6B-F9B636BE4AB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C5F44010-545A-416C-AFC8-6CE2089218B2}"/>
              </a:ext>
            </a:extLst>
          </p:cNvPr>
          <p:cNvCxnSpPr>
            <a:cxnSpLocks/>
          </p:cNvCxnSpPr>
          <p:nvPr userDrawn="1"/>
        </p:nvCxnSpPr>
        <p:spPr>
          <a:xfrm>
            <a:off x="8948495" y="3299707"/>
            <a:ext cx="0" cy="2532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CCAB02-7C5B-4CF0-9FB5-83E195B162B4}"/>
              </a:ext>
            </a:extLst>
          </p:cNvPr>
          <p:cNvCxnSpPr>
            <a:cxnSpLocks/>
          </p:cNvCxnSpPr>
          <p:nvPr userDrawn="1"/>
        </p:nvCxnSpPr>
        <p:spPr>
          <a:xfrm>
            <a:off x="6097346" y="3299707"/>
            <a:ext cx="0" cy="2532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6966AD-2E08-45CF-BF9C-688D3F08D985}"/>
              </a:ext>
            </a:extLst>
          </p:cNvPr>
          <p:cNvCxnSpPr>
            <a:cxnSpLocks/>
          </p:cNvCxnSpPr>
          <p:nvPr userDrawn="1"/>
        </p:nvCxnSpPr>
        <p:spPr>
          <a:xfrm>
            <a:off x="3230321" y="3299707"/>
            <a:ext cx="0" cy="2532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4">
            <a:extLst>
              <a:ext uri="{FF2B5EF4-FFF2-40B4-BE49-F238E27FC236}">
                <a16:creationId xmlns:a16="http://schemas.microsoft.com/office/drawing/2014/main" id="{5B538E0E-CB8A-45D4-B5B8-FD90474B05C0}"/>
              </a:ext>
            </a:extLst>
          </p:cNvPr>
          <p:cNvSpPr>
            <a:spLocks noGrp="1"/>
          </p:cNvSpPr>
          <p:nvPr>
            <p:ph type="pic" sz="quarter" idx="14" hasCustomPrompt="1"/>
          </p:nvPr>
        </p:nvSpPr>
        <p:spPr>
          <a:xfrm>
            <a:off x="9825015" y="2227942"/>
            <a:ext cx="914400" cy="914400"/>
          </a:xfrm>
          <a:prstGeom prst="rect">
            <a:avLst/>
          </a:prstGeom>
        </p:spPr>
        <p:txBody>
          <a:bodyPr>
            <a:noAutofit/>
          </a:bodyPr>
          <a:lstStyle/>
          <a:p>
            <a:r>
              <a:rPr lang="en-US" dirty="0"/>
              <a:t>Picture</a:t>
            </a:r>
          </a:p>
        </p:txBody>
      </p:sp>
      <p:sp>
        <p:nvSpPr>
          <p:cNvPr id="19" name="Picture Placeholder 3">
            <a:extLst>
              <a:ext uri="{FF2B5EF4-FFF2-40B4-BE49-F238E27FC236}">
                <a16:creationId xmlns:a16="http://schemas.microsoft.com/office/drawing/2014/main" id="{A5C377FA-2C77-4968-B27F-F4E5FFFDCDAC}"/>
              </a:ext>
            </a:extLst>
          </p:cNvPr>
          <p:cNvSpPr>
            <a:spLocks noGrp="1"/>
          </p:cNvSpPr>
          <p:nvPr>
            <p:ph type="pic" sz="quarter" idx="17" hasCustomPrompt="1"/>
          </p:nvPr>
        </p:nvSpPr>
        <p:spPr>
          <a:xfrm>
            <a:off x="6966218" y="2227942"/>
            <a:ext cx="914400" cy="914400"/>
          </a:xfrm>
          <a:prstGeom prst="rect">
            <a:avLst/>
          </a:prstGeom>
        </p:spPr>
        <p:txBody>
          <a:bodyPr>
            <a:noAutofit/>
          </a:bodyPr>
          <a:lstStyle/>
          <a:p>
            <a:r>
              <a:rPr lang="en-US" dirty="0"/>
              <a:t>Picture</a:t>
            </a:r>
          </a:p>
        </p:txBody>
      </p:sp>
      <p:sp>
        <p:nvSpPr>
          <p:cNvPr id="17" name="Picture Placeholder 2">
            <a:extLst>
              <a:ext uri="{FF2B5EF4-FFF2-40B4-BE49-F238E27FC236}">
                <a16:creationId xmlns:a16="http://schemas.microsoft.com/office/drawing/2014/main" id="{30FC673C-4C7A-454D-855D-0B39B7392B24}"/>
              </a:ext>
            </a:extLst>
          </p:cNvPr>
          <p:cNvSpPr>
            <a:spLocks noGrp="1"/>
          </p:cNvSpPr>
          <p:nvPr>
            <p:ph type="pic" sz="quarter" idx="15" hasCustomPrompt="1"/>
          </p:nvPr>
        </p:nvSpPr>
        <p:spPr>
          <a:xfrm>
            <a:off x="4117567" y="2227942"/>
            <a:ext cx="914400" cy="914400"/>
          </a:xfrm>
          <a:prstGeom prst="rect">
            <a:avLst/>
          </a:prstGeom>
        </p:spPr>
        <p:txBody>
          <a:bodyPr>
            <a:noAutofit/>
          </a:bodyPr>
          <a:lstStyle/>
          <a:p>
            <a:r>
              <a:rPr lang="en-US" dirty="0"/>
              <a:t>Picture</a:t>
            </a:r>
          </a:p>
        </p:txBody>
      </p:sp>
      <p:sp>
        <p:nvSpPr>
          <p:cNvPr id="11" name="Picture Placeholder 1">
            <a:extLst>
              <a:ext uri="{FF2B5EF4-FFF2-40B4-BE49-F238E27FC236}">
                <a16:creationId xmlns:a16="http://schemas.microsoft.com/office/drawing/2014/main" id="{59CC0D48-835D-4F9E-B83C-01F927D478B1}"/>
              </a:ext>
            </a:extLst>
          </p:cNvPr>
          <p:cNvSpPr>
            <a:spLocks noGrp="1"/>
          </p:cNvSpPr>
          <p:nvPr>
            <p:ph type="pic" sz="quarter" idx="13" hasCustomPrompt="1"/>
          </p:nvPr>
        </p:nvSpPr>
        <p:spPr>
          <a:xfrm>
            <a:off x="1259955" y="2227942"/>
            <a:ext cx="914400" cy="914400"/>
          </a:xfrm>
          <a:prstGeom prst="rect">
            <a:avLst/>
          </a:prstGeom>
        </p:spPr>
        <p:txBody>
          <a:bodyPr>
            <a:noAutofit/>
          </a:bodyPr>
          <a:lstStyle/>
          <a:p>
            <a:r>
              <a:rPr lang="en-US" dirty="0"/>
              <a:t>Picture</a:t>
            </a:r>
          </a:p>
        </p:txBody>
      </p: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5134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hasCustomPrompt="1"/>
          </p:nvPr>
        </p:nvSpPr>
        <p:spPr>
          <a:xfrm>
            <a:off x="421644" y="320040"/>
            <a:ext cx="11251346" cy="876036"/>
          </a:xfrm>
        </p:spPr>
        <p:txBody>
          <a:bodyPr/>
          <a:lstStyle>
            <a:lvl1pPr>
              <a:defRPr>
                <a:solidFill>
                  <a:srgbClr val="005E7A"/>
                </a:solidFill>
              </a:defRPr>
            </a:lvl1pPr>
          </a:lstStyle>
          <a:p>
            <a:r>
              <a:rPr lang="en-US" dirty="0"/>
              <a:t>Headline goes here</a:t>
            </a:r>
          </a:p>
        </p:txBody>
      </p:sp>
      <p:cxnSp>
        <p:nvCxnSpPr>
          <p:cNvPr id="31" name="Straight Arrow Connector 30">
            <a:extLst>
              <a:ext uri="{FF2B5EF4-FFF2-40B4-BE49-F238E27FC236}">
                <a16:creationId xmlns:a16="http://schemas.microsoft.com/office/drawing/2014/main" id="{7FD65104-E093-6241-A64C-89E607453B5F}"/>
              </a:ext>
            </a:extLst>
          </p:cNvPr>
          <p:cNvCxnSpPr/>
          <p:nvPr userDrawn="1"/>
        </p:nvCxnSpPr>
        <p:spPr>
          <a:xfrm>
            <a:off x="2663371" y="2675618"/>
            <a:ext cx="1045029" cy="0"/>
          </a:xfrm>
          <a:prstGeom prst="straightConnector1">
            <a:avLst/>
          </a:prstGeom>
          <a:ln w="38100">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8E7E277-48FA-1C4E-BCAF-F25B673AC4F2}"/>
              </a:ext>
            </a:extLst>
          </p:cNvPr>
          <p:cNvCxnSpPr/>
          <p:nvPr userDrawn="1"/>
        </p:nvCxnSpPr>
        <p:spPr>
          <a:xfrm>
            <a:off x="5573548" y="2675618"/>
            <a:ext cx="1045029" cy="0"/>
          </a:xfrm>
          <a:prstGeom prst="straightConnector1">
            <a:avLst/>
          </a:prstGeom>
          <a:ln w="38100">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68F261A-BBEB-FA4F-996D-705E7FCF2323}"/>
              </a:ext>
            </a:extLst>
          </p:cNvPr>
          <p:cNvCxnSpPr/>
          <p:nvPr userDrawn="1"/>
        </p:nvCxnSpPr>
        <p:spPr>
          <a:xfrm>
            <a:off x="8428066" y="2675618"/>
            <a:ext cx="1045029" cy="0"/>
          </a:xfrm>
          <a:prstGeom prst="straightConnector1">
            <a:avLst/>
          </a:prstGeom>
          <a:ln w="38100">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38" name="Slide Number Placeholder 5">
            <a:extLst>
              <a:ext uri="{FF2B5EF4-FFF2-40B4-BE49-F238E27FC236}">
                <a16:creationId xmlns:a16="http://schemas.microsoft.com/office/drawing/2014/main" id="{4080BF9B-B6F0-B943-8D0A-238F8A900F3F}"/>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9" name="Footer Placeholder 4">
            <a:extLst>
              <a:ext uri="{FF2B5EF4-FFF2-40B4-BE49-F238E27FC236}">
                <a16:creationId xmlns:a16="http://schemas.microsoft.com/office/drawing/2014/main" id="{60D7DC4E-7BA0-914F-A6A6-CB8DA18041EB}"/>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40" name="Text Placeholder 4">
            <a:extLst>
              <a:ext uri="{FF2B5EF4-FFF2-40B4-BE49-F238E27FC236}">
                <a16:creationId xmlns:a16="http://schemas.microsoft.com/office/drawing/2014/main" id="{4D6941A0-6618-9E4B-BCB4-5037BB8B6F7B}"/>
              </a:ext>
            </a:extLst>
          </p:cNvPr>
          <p:cNvSpPr>
            <a:spLocks noGrp="1"/>
          </p:cNvSpPr>
          <p:nvPr>
            <p:ph type="body" sz="quarter" idx="19"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6" name="Text Placeholder 5">
            <a:extLst>
              <a:ext uri="{FF2B5EF4-FFF2-40B4-BE49-F238E27FC236}">
                <a16:creationId xmlns:a16="http://schemas.microsoft.com/office/drawing/2014/main" id="{873CED60-F706-9141-96B1-FF52A10617C6}"/>
              </a:ext>
            </a:extLst>
          </p:cNvPr>
          <p:cNvSpPr>
            <a:spLocks noGrp="1"/>
          </p:cNvSpPr>
          <p:nvPr>
            <p:ph type="body" sz="quarter" idx="20"/>
          </p:nvPr>
        </p:nvSpPr>
        <p:spPr>
          <a:xfrm>
            <a:off x="429768" y="3209544"/>
            <a:ext cx="2743200" cy="2624328"/>
          </a:xfrm>
          <a:prstGeom prst="rect">
            <a:avLst/>
          </a:prstGeom>
        </p:spPr>
        <p:txBody>
          <a:bodyPr/>
          <a:lstStyle>
            <a:lvl1pPr>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5">
            <a:extLst>
              <a:ext uri="{FF2B5EF4-FFF2-40B4-BE49-F238E27FC236}">
                <a16:creationId xmlns:a16="http://schemas.microsoft.com/office/drawing/2014/main" id="{BBE25C2B-4149-A744-8641-B0B38B591339}"/>
              </a:ext>
            </a:extLst>
          </p:cNvPr>
          <p:cNvSpPr>
            <a:spLocks noGrp="1"/>
          </p:cNvSpPr>
          <p:nvPr>
            <p:ph type="body" sz="quarter" idx="21"/>
          </p:nvPr>
        </p:nvSpPr>
        <p:spPr>
          <a:xfrm>
            <a:off x="6135624" y="3209544"/>
            <a:ext cx="2743200" cy="2624328"/>
          </a:xfrm>
          <a:prstGeom prst="rect">
            <a:avLst/>
          </a:prstGeom>
        </p:spPr>
        <p:txBody>
          <a:bodyPr/>
          <a:lstStyle>
            <a:lvl1pPr>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5">
            <a:extLst>
              <a:ext uri="{FF2B5EF4-FFF2-40B4-BE49-F238E27FC236}">
                <a16:creationId xmlns:a16="http://schemas.microsoft.com/office/drawing/2014/main" id="{45173417-50B2-EE48-ACA6-D8043C2E6B68}"/>
              </a:ext>
            </a:extLst>
          </p:cNvPr>
          <p:cNvSpPr>
            <a:spLocks noGrp="1"/>
          </p:cNvSpPr>
          <p:nvPr>
            <p:ph type="body" sz="quarter" idx="22"/>
          </p:nvPr>
        </p:nvSpPr>
        <p:spPr>
          <a:xfrm>
            <a:off x="8997696" y="3209544"/>
            <a:ext cx="2743200" cy="2624328"/>
          </a:xfrm>
          <a:prstGeom prst="rect">
            <a:avLst/>
          </a:prstGeom>
        </p:spPr>
        <p:txBody>
          <a:bodyPr/>
          <a:lstStyle>
            <a:lvl1pPr>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5">
            <a:extLst>
              <a:ext uri="{FF2B5EF4-FFF2-40B4-BE49-F238E27FC236}">
                <a16:creationId xmlns:a16="http://schemas.microsoft.com/office/drawing/2014/main" id="{0E02290C-F8F6-F142-9D52-27CAF95A656B}"/>
              </a:ext>
            </a:extLst>
          </p:cNvPr>
          <p:cNvSpPr>
            <a:spLocks noGrp="1"/>
          </p:cNvSpPr>
          <p:nvPr>
            <p:ph type="body" sz="quarter" idx="23"/>
          </p:nvPr>
        </p:nvSpPr>
        <p:spPr>
          <a:xfrm>
            <a:off x="3291840" y="3209544"/>
            <a:ext cx="2743200" cy="2624328"/>
          </a:xfrm>
          <a:prstGeom prst="rect">
            <a:avLst/>
          </a:prstGeom>
        </p:spPr>
        <p:txBody>
          <a:bodyPr/>
          <a:lstStyle>
            <a:lvl1pPr>
              <a:defRPr>
                <a:solidFill>
                  <a:schemeClr val="accent2"/>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2709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 Green">
    <p:bg>
      <p:bgPr>
        <a:solidFill>
          <a:schemeClr val="accent3"/>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1" name="Logo Lockup">
            <a:extLst>
              <a:ext uri="{FF2B5EF4-FFF2-40B4-BE49-F238E27FC236}">
                <a16:creationId xmlns:a16="http://schemas.microsoft.com/office/drawing/2014/main" id="{81E21F76-B243-47E2-BA3B-B080003A1B54}"/>
              </a:ext>
            </a:extLst>
          </p:cNvPr>
          <p:cNvGrpSpPr/>
          <p:nvPr userDrawn="1"/>
        </p:nvGrpSpPr>
        <p:grpSpPr>
          <a:xfrm>
            <a:off x="9954812" y="6171836"/>
            <a:ext cx="1718186" cy="523728"/>
            <a:chOff x="9954812" y="6171836"/>
            <a:chExt cx="1718186" cy="523728"/>
          </a:xfrm>
        </p:grpSpPr>
        <p:pic>
          <p:nvPicPr>
            <p:cNvPr id="22" name="Picture 21">
              <a:extLst>
                <a:ext uri="{FF2B5EF4-FFF2-40B4-BE49-F238E27FC236}">
                  <a16:creationId xmlns:a16="http://schemas.microsoft.com/office/drawing/2014/main" id="{52C2FEB5-69B3-4F41-849D-5E6D3DB592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3" name="Picture 22">
              <a:extLst>
                <a:ext uri="{FF2B5EF4-FFF2-40B4-BE49-F238E27FC236}">
                  <a16:creationId xmlns:a16="http://schemas.microsoft.com/office/drawing/2014/main" id="{C5265CA9-13AD-4414-99CB-7379F350C9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4" name="Straight Connector 23">
              <a:extLst>
                <a:ext uri="{FF2B5EF4-FFF2-40B4-BE49-F238E27FC236}">
                  <a16:creationId xmlns:a16="http://schemas.microsoft.com/office/drawing/2014/main" id="{C5F8110C-19D7-4FB6-9A6B-F9B636BE4AB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C5F44010-545A-416C-AFC8-6CE2089218B2}"/>
              </a:ext>
            </a:extLst>
          </p:cNvPr>
          <p:cNvCxnSpPr>
            <a:cxnSpLocks/>
          </p:cNvCxnSpPr>
          <p:nvPr userDrawn="1"/>
        </p:nvCxnSpPr>
        <p:spPr>
          <a:xfrm>
            <a:off x="8948495" y="3299707"/>
            <a:ext cx="0" cy="2532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CCAB02-7C5B-4CF0-9FB5-83E195B162B4}"/>
              </a:ext>
            </a:extLst>
          </p:cNvPr>
          <p:cNvCxnSpPr>
            <a:cxnSpLocks/>
          </p:cNvCxnSpPr>
          <p:nvPr userDrawn="1"/>
        </p:nvCxnSpPr>
        <p:spPr>
          <a:xfrm>
            <a:off x="6097346" y="3299707"/>
            <a:ext cx="0" cy="2532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6966AD-2E08-45CF-BF9C-688D3F08D985}"/>
              </a:ext>
            </a:extLst>
          </p:cNvPr>
          <p:cNvCxnSpPr>
            <a:cxnSpLocks/>
          </p:cNvCxnSpPr>
          <p:nvPr userDrawn="1"/>
        </p:nvCxnSpPr>
        <p:spPr>
          <a:xfrm>
            <a:off x="3230321" y="3299707"/>
            <a:ext cx="0" cy="2532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5134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hasCustomPrompt="1"/>
          </p:nvPr>
        </p:nvSpPr>
        <p:spPr>
          <a:xfrm>
            <a:off x="421644" y="320040"/>
            <a:ext cx="11251346" cy="876036"/>
          </a:xfrm>
        </p:spPr>
        <p:txBody>
          <a:bodyPr/>
          <a:lstStyle>
            <a:lvl1pPr>
              <a:defRPr>
                <a:solidFill>
                  <a:schemeClr val="accent4"/>
                </a:solidFill>
              </a:defRPr>
            </a:lvl1pPr>
          </a:lstStyle>
          <a:p>
            <a:r>
              <a:rPr lang="en-US" dirty="0"/>
              <a:t>Headline goes here</a:t>
            </a:r>
          </a:p>
        </p:txBody>
      </p:sp>
      <p:cxnSp>
        <p:nvCxnSpPr>
          <p:cNvPr id="30" name="Straight Arrow Connector 29">
            <a:extLst>
              <a:ext uri="{FF2B5EF4-FFF2-40B4-BE49-F238E27FC236}">
                <a16:creationId xmlns:a16="http://schemas.microsoft.com/office/drawing/2014/main" id="{850A4B9B-63F8-9D49-B297-32E96EFF4C0E}"/>
              </a:ext>
            </a:extLst>
          </p:cNvPr>
          <p:cNvCxnSpPr/>
          <p:nvPr userDrawn="1"/>
        </p:nvCxnSpPr>
        <p:spPr>
          <a:xfrm>
            <a:off x="2663371" y="2675618"/>
            <a:ext cx="1045029" cy="0"/>
          </a:xfrm>
          <a:prstGeom prst="straightConnector1">
            <a:avLst/>
          </a:prstGeom>
          <a:ln w="38100">
            <a:solidFill>
              <a:schemeClr val="accent3"/>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277DE67-52E8-9946-8F5A-550D366B4D4B}"/>
              </a:ext>
            </a:extLst>
          </p:cNvPr>
          <p:cNvCxnSpPr/>
          <p:nvPr userDrawn="1"/>
        </p:nvCxnSpPr>
        <p:spPr>
          <a:xfrm>
            <a:off x="5573548" y="2675618"/>
            <a:ext cx="1045029" cy="0"/>
          </a:xfrm>
          <a:prstGeom prst="straightConnector1">
            <a:avLst/>
          </a:prstGeom>
          <a:ln w="38100">
            <a:solidFill>
              <a:schemeClr val="accent3"/>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FD048B9-7C44-1745-B4F6-38CD0FA4AFF1}"/>
              </a:ext>
            </a:extLst>
          </p:cNvPr>
          <p:cNvCxnSpPr/>
          <p:nvPr userDrawn="1"/>
        </p:nvCxnSpPr>
        <p:spPr>
          <a:xfrm>
            <a:off x="8428066" y="2675618"/>
            <a:ext cx="1045029" cy="0"/>
          </a:xfrm>
          <a:prstGeom prst="straightConnector1">
            <a:avLst/>
          </a:prstGeom>
          <a:ln w="38100">
            <a:solidFill>
              <a:schemeClr val="accent3"/>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33" name="Picture Placeholder 4">
            <a:extLst>
              <a:ext uri="{FF2B5EF4-FFF2-40B4-BE49-F238E27FC236}">
                <a16:creationId xmlns:a16="http://schemas.microsoft.com/office/drawing/2014/main" id="{C4B92E95-60A7-034D-968D-9EC180BE23CB}"/>
              </a:ext>
            </a:extLst>
          </p:cNvPr>
          <p:cNvSpPr>
            <a:spLocks noGrp="1"/>
          </p:cNvSpPr>
          <p:nvPr>
            <p:ph type="pic" sz="quarter" idx="14" hasCustomPrompt="1"/>
          </p:nvPr>
        </p:nvSpPr>
        <p:spPr>
          <a:xfrm>
            <a:off x="9825015" y="2227942"/>
            <a:ext cx="914400" cy="914400"/>
          </a:xfrm>
          <a:prstGeom prst="rect">
            <a:avLst/>
          </a:prstGeom>
        </p:spPr>
        <p:txBody>
          <a:bodyPr>
            <a:noAutofit/>
          </a:bodyPr>
          <a:lstStyle/>
          <a:p>
            <a:r>
              <a:rPr lang="en-US" dirty="0"/>
              <a:t>Picture</a:t>
            </a:r>
          </a:p>
        </p:txBody>
      </p:sp>
      <p:sp>
        <p:nvSpPr>
          <p:cNvPr id="34" name="Picture Placeholder 3">
            <a:extLst>
              <a:ext uri="{FF2B5EF4-FFF2-40B4-BE49-F238E27FC236}">
                <a16:creationId xmlns:a16="http://schemas.microsoft.com/office/drawing/2014/main" id="{B936C326-A088-1B48-B9EB-3ABCC3A01607}"/>
              </a:ext>
            </a:extLst>
          </p:cNvPr>
          <p:cNvSpPr>
            <a:spLocks noGrp="1"/>
          </p:cNvSpPr>
          <p:nvPr>
            <p:ph type="pic" sz="quarter" idx="17" hasCustomPrompt="1"/>
          </p:nvPr>
        </p:nvSpPr>
        <p:spPr>
          <a:xfrm>
            <a:off x="6966218" y="2227942"/>
            <a:ext cx="914400" cy="914400"/>
          </a:xfrm>
          <a:prstGeom prst="rect">
            <a:avLst/>
          </a:prstGeom>
        </p:spPr>
        <p:txBody>
          <a:bodyPr>
            <a:noAutofit/>
          </a:bodyPr>
          <a:lstStyle/>
          <a:p>
            <a:r>
              <a:rPr lang="en-US" dirty="0"/>
              <a:t>Picture</a:t>
            </a:r>
          </a:p>
        </p:txBody>
      </p:sp>
      <p:sp>
        <p:nvSpPr>
          <p:cNvPr id="35" name="Picture Placeholder 2">
            <a:extLst>
              <a:ext uri="{FF2B5EF4-FFF2-40B4-BE49-F238E27FC236}">
                <a16:creationId xmlns:a16="http://schemas.microsoft.com/office/drawing/2014/main" id="{DF30D3E6-6B16-A04B-BA8A-488DCDDA7ED2}"/>
              </a:ext>
            </a:extLst>
          </p:cNvPr>
          <p:cNvSpPr>
            <a:spLocks noGrp="1"/>
          </p:cNvSpPr>
          <p:nvPr>
            <p:ph type="pic" sz="quarter" idx="15" hasCustomPrompt="1"/>
          </p:nvPr>
        </p:nvSpPr>
        <p:spPr>
          <a:xfrm>
            <a:off x="4117567" y="2227942"/>
            <a:ext cx="914400" cy="914400"/>
          </a:xfrm>
          <a:prstGeom prst="rect">
            <a:avLst/>
          </a:prstGeom>
        </p:spPr>
        <p:txBody>
          <a:bodyPr>
            <a:noAutofit/>
          </a:bodyPr>
          <a:lstStyle/>
          <a:p>
            <a:r>
              <a:rPr lang="en-US" dirty="0"/>
              <a:t>Picture</a:t>
            </a:r>
          </a:p>
        </p:txBody>
      </p:sp>
      <p:sp>
        <p:nvSpPr>
          <p:cNvPr id="36" name="Picture Placeholder 1">
            <a:extLst>
              <a:ext uri="{FF2B5EF4-FFF2-40B4-BE49-F238E27FC236}">
                <a16:creationId xmlns:a16="http://schemas.microsoft.com/office/drawing/2014/main" id="{9B2AB4AF-25C9-2140-99DE-3E9D1EDDD5CF}"/>
              </a:ext>
            </a:extLst>
          </p:cNvPr>
          <p:cNvSpPr>
            <a:spLocks noGrp="1"/>
          </p:cNvSpPr>
          <p:nvPr>
            <p:ph type="pic" sz="quarter" idx="13" hasCustomPrompt="1"/>
          </p:nvPr>
        </p:nvSpPr>
        <p:spPr>
          <a:xfrm>
            <a:off x="1259955" y="2227942"/>
            <a:ext cx="914400" cy="914400"/>
          </a:xfrm>
          <a:prstGeom prst="rect">
            <a:avLst/>
          </a:prstGeom>
        </p:spPr>
        <p:txBody>
          <a:bodyPr>
            <a:noAutofit/>
          </a:bodyPr>
          <a:lstStyle/>
          <a:p>
            <a:r>
              <a:rPr lang="en-US" dirty="0"/>
              <a:t>Picture</a:t>
            </a:r>
          </a:p>
        </p:txBody>
      </p:sp>
      <p:sp>
        <p:nvSpPr>
          <p:cNvPr id="38" name="Slide Number Placeholder 5">
            <a:extLst>
              <a:ext uri="{FF2B5EF4-FFF2-40B4-BE49-F238E27FC236}">
                <a16:creationId xmlns:a16="http://schemas.microsoft.com/office/drawing/2014/main" id="{9E11625B-F302-5D48-A8C6-1E1FDBBC49D2}"/>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9" name="Footer Placeholder 4">
            <a:extLst>
              <a:ext uri="{FF2B5EF4-FFF2-40B4-BE49-F238E27FC236}">
                <a16:creationId xmlns:a16="http://schemas.microsoft.com/office/drawing/2014/main" id="{13AAA8A7-64A9-E547-ADDB-DC0774BE77CA}"/>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40" name="Text Placeholder 4">
            <a:extLst>
              <a:ext uri="{FF2B5EF4-FFF2-40B4-BE49-F238E27FC236}">
                <a16:creationId xmlns:a16="http://schemas.microsoft.com/office/drawing/2014/main" id="{7713C58C-F8AA-274E-8737-677A80ABED5C}"/>
              </a:ext>
            </a:extLst>
          </p:cNvPr>
          <p:cNvSpPr>
            <a:spLocks noGrp="1"/>
          </p:cNvSpPr>
          <p:nvPr>
            <p:ph type="body" sz="quarter" idx="19"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9" name="Text Placeholder 5">
            <a:extLst>
              <a:ext uri="{FF2B5EF4-FFF2-40B4-BE49-F238E27FC236}">
                <a16:creationId xmlns:a16="http://schemas.microsoft.com/office/drawing/2014/main" id="{3CC36952-E6F3-9F4F-A699-D3C1376118B9}"/>
              </a:ext>
            </a:extLst>
          </p:cNvPr>
          <p:cNvSpPr>
            <a:spLocks noGrp="1"/>
          </p:cNvSpPr>
          <p:nvPr>
            <p:ph type="body" sz="quarter" idx="20"/>
          </p:nvPr>
        </p:nvSpPr>
        <p:spPr>
          <a:xfrm>
            <a:off x="429768" y="3209544"/>
            <a:ext cx="2743200" cy="2624328"/>
          </a:xfrm>
          <a:prstGeom prst="rect">
            <a:avLst/>
          </a:prstGeom>
        </p:spPr>
        <p:txBody>
          <a:bodyPr/>
          <a:lstStyle>
            <a:lvl1pPr>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5">
            <a:extLst>
              <a:ext uri="{FF2B5EF4-FFF2-40B4-BE49-F238E27FC236}">
                <a16:creationId xmlns:a16="http://schemas.microsoft.com/office/drawing/2014/main" id="{51DF698B-B83E-1344-9E1E-2A24F44267A9}"/>
              </a:ext>
            </a:extLst>
          </p:cNvPr>
          <p:cNvSpPr>
            <a:spLocks noGrp="1"/>
          </p:cNvSpPr>
          <p:nvPr>
            <p:ph type="body" sz="quarter" idx="21"/>
          </p:nvPr>
        </p:nvSpPr>
        <p:spPr>
          <a:xfrm>
            <a:off x="6135624" y="3209544"/>
            <a:ext cx="2743200" cy="2624328"/>
          </a:xfrm>
          <a:prstGeom prst="rect">
            <a:avLst/>
          </a:prstGeom>
        </p:spPr>
        <p:txBody>
          <a:bodyPr/>
          <a:lstStyle>
            <a:lvl1pPr>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5">
            <a:extLst>
              <a:ext uri="{FF2B5EF4-FFF2-40B4-BE49-F238E27FC236}">
                <a16:creationId xmlns:a16="http://schemas.microsoft.com/office/drawing/2014/main" id="{911776F8-2F68-9948-B9A7-98E826D66CC6}"/>
              </a:ext>
            </a:extLst>
          </p:cNvPr>
          <p:cNvSpPr>
            <a:spLocks noGrp="1"/>
          </p:cNvSpPr>
          <p:nvPr>
            <p:ph type="body" sz="quarter" idx="22"/>
          </p:nvPr>
        </p:nvSpPr>
        <p:spPr>
          <a:xfrm>
            <a:off x="8997696" y="3209544"/>
            <a:ext cx="2743200" cy="2624328"/>
          </a:xfrm>
          <a:prstGeom prst="rect">
            <a:avLst/>
          </a:prstGeom>
        </p:spPr>
        <p:txBody>
          <a:bodyPr/>
          <a:lstStyle>
            <a:lvl1pPr>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5">
            <a:extLst>
              <a:ext uri="{FF2B5EF4-FFF2-40B4-BE49-F238E27FC236}">
                <a16:creationId xmlns:a16="http://schemas.microsoft.com/office/drawing/2014/main" id="{0FBCAAC0-817F-A34E-84B9-BF0AA0858F7E}"/>
              </a:ext>
            </a:extLst>
          </p:cNvPr>
          <p:cNvSpPr>
            <a:spLocks noGrp="1"/>
          </p:cNvSpPr>
          <p:nvPr>
            <p:ph type="body" sz="quarter" idx="23"/>
          </p:nvPr>
        </p:nvSpPr>
        <p:spPr>
          <a:xfrm>
            <a:off x="3291840" y="3209544"/>
            <a:ext cx="2743200" cy="2624328"/>
          </a:xfrm>
          <a:prstGeom prst="rect">
            <a:avLst/>
          </a:prstGeom>
        </p:spPr>
        <p:txBody>
          <a:bodyPr/>
          <a:lstStyle>
            <a:lvl1pPr>
              <a:defRPr>
                <a:solidFill>
                  <a:schemeClr val="accent4"/>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010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s - Blue">
    <p:bg>
      <p:bgPr>
        <a:solidFill>
          <a:schemeClr val="accent5"/>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1" name="Logo Lockup">
            <a:extLst>
              <a:ext uri="{FF2B5EF4-FFF2-40B4-BE49-F238E27FC236}">
                <a16:creationId xmlns:a16="http://schemas.microsoft.com/office/drawing/2014/main" id="{81E21F76-B243-47E2-BA3B-B080003A1B54}"/>
              </a:ext>
            </a:extLst>
          </p:cNvPr>
          <p:cNvGrpSpPr/>
          <p:nvPr userDrawn="1"/>
        </p:nvGrpSpPr>
        <p:grpSpPr>
          <a:xfrm>
            <a:off x="9954812" y="6171836"/>
            <a:ext cx="1718186" cy="523728"/>
            <a:chOff x="9954812" y="6171836"/>
            <a:chExt cx="1718186" cy="523728"/>
          </a:xfrm>
        </p:grpSpPr>
        <p:pic>
          <p:nvPicPr>
            <p:cNvPr id="22" name="Picture 21">
              <a:extLst>
                <a:ext uri="{FF2B5EF4-FFF2-40B4-BE49-F238E27FC236}">
                  <a16:creationId xmlns:a16="http://schemas.microsoft.com/office/drawing/2014/main" id="{52C2FEB5-69B3-4F41-849D-5E6D3DB592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3" name="Picture 22">
              <a:extLst>
                <a:ext uri="{FF2B5EF4-FFF2-40B4-BE49-F238E27FC236}">
                  <a16:creationId xmlns:a16="http://schemas.microsoft.com/office/drawing/2014/main" id="{C5265CA9-13AD-4414-99CB-7379F350C9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4" name="Straight Connector 23">
              <a:extLst>
                <a:ext uri="{FF2B5EF4-FFF2-40B4-BE49-F238E27FC236}">
                  <a16:creationId xmlns:a16="http://schemas.microsoft.com/office/drawing/2014/main" id="{C5F8110C-19D7-4FB6-9A6B-F9B636BE4AB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C5F44010-545A-416C-AFC8-6CE2089218B2}"/>
              </a:ext>
            </a:extLst>
          </p:cNvPr>
          <p:cNvCxnSpPr>
            <a:cxnSpLocks/>
          </p:cNvCxnSpPr>
          <p:nvPr userDrawn="1"/>
        </p:nvCxnSpPr>
        <p:spPr>
          <a:xfrm>
            <a:off x="8948495" y="3299707"/>
            <a:ext cx="0" cy="2532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CCAB02-7C5B-4CF0-9FB5-83E195B162B4}"/>
              </a:ext>
            </a:extLst>
          </p:cNvPr>
          <p:cNvCxnSpPr>
            <a:cxnSpLocks/>
          </p:cNvCxnSpPr>
          <p:nvPr userDrawn="1"/>
        </p:nvCxnSpPr>
        <p:spPr>
          <a:xfrm>
            <a:off x="6097346" y="3299707"/>
            <a:ext cx="0" cy="2532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6966AD-2E08-45CF-BF9C-688D3F08D985}"/>
              </a:ext>
            </a:extLst>
          </p:cNvPr>
          <p:cNvCxnSpPr>
            <a:cxnSpLocks/>
          </p:cNvCxnSpPr>
          <p:nvPr userDrawn="1"/>
        </p:nvCxnSpPr>
        <p:spPr>
          <a:xfrm>
            <a:off x="3230321" y="3299707"/>
            <a:ext cx="0" cy="2532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5134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hasCustomPrompt="1"/>
          </p:nvPr>
        </p:nvSpPr>
        <p:spPr>
          <a:xfrm>
            <a:off x="421644" y="320040"/>
            <a:ext cx="11251346" cy="876036"/>
          </a:xfrm>
        </p:spPr>
        <p:txBody>
          <a:bodyPr/>
          <a:lstStyle>
            <a:lvl1pPr>
              <a:defRPr>
                <a:solidFill>
                  <a:schemeClr val="accent5"/>
                </a:solidFill>
              </a:defRPr>
            </a:lvl1pPr>
          </a:lstStyle>
          <a:p>
            <a:r>
              <a:rPr lang="en-US" dirty="0"/>
              <a:t>Headline goes here</a:t>
            </a:r>
          </a:p>
        </p:txBody>
      </p:sp>
      <p:cxnSp>
        <p:nvCxnSpPr>
          <p:cNvPr id="30" name="Straight Arrow Connector 29">
            <a:extLst>
              <a:ext uri="{FF2B5EF4-FFF2-40B4-BE49-F238E27FC236}">
                <a16:creationId xmlns:a16="http://schemas.microsoft.com/office/drawing/2014/main" id="{45B896EE-AE72-884D-BB72-13872816D612}"/>
              </a:ext>
            </a:extLst>
          </p:cNvPr>
          <p:cNvCxnSpPr/>
          <p:nvPr userDrawn="1"/>
        </p:nvCxnSpPr>
        <p:spPr>
          <a:xfrm>
            <a:off x="2663371" y="2675618"/>
            <a:ext cx="1045029" cy="0"/>
          </a:xfrm>
          <a:prstGeom prst="straightConnector1">
            <a:avLst/>
          </a:prstGeom>
          <a:ln w="38100">
            <a:solidFill>
              <a:schemeClr val="accent5"/>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A4545E-642D-8D44-B601-FFDD7BD9B377}"/>
              </a:ext>
            </a:extLst>
          </p:cNvPr>
          <p:cNvCxnSpPr/>
          <p:nvPr userDrawn="1"/>
        </p:nvCxnSpPr>
        <p:spPr>
          <a:xfrm>
            <a:off x="5573548" y="2675618"/>
            <a:ext cx="1045029" cy="0"/>
          </a:xfrm>
          <a:prstGeom prst="straightConnector1">
            <a:avLst/>
          </a:prstGeom>
          <a:ln w="38100">
            <a:solidFill>
              <a:schemeClr val="accent5"/>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27709A3-9A57-974C-A3BC-7B6299FFE380}"/>
              </a:ext>
            </a:extLst>
          </p:cNvPr>
          <p:cNvCxnSpPr/>
          <p:nvPr userDrawn="1"/>
        </p:nvCxnSpPr>
        <p:spPr>
          <a:xfrm>
            <a:off x="8428066" y="2675618"/>
            <a:ext cx="1045029" cy="0"/>
          </a:xfrm>
          <a:prstGeom prst="straightConnector1">
            <a:avLst/>
          </a:prstGeom>
          <a:ln w="38100">
            <a:solidFill>
              <a:schemeClr val="accent5"/>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33" name="Picture Placeholder 4">
            <a:extLst>
              <a:ext uri="{FF2B5EF4-FFF2-40B4-BE49-F238E27FC236}">
                <a16:creationId xmlns:a16="http://schemas.microsoft.com/office/drawing/2014/main" id="{57C14648-6A1D-914B-B9C5-E7D9771828F9}"/>
              </a:ext>
            </a:extLst>
          </p:cNvPr>
          <p:cNvSpPr>
            <a:spLocks noGrp="1"/>
          </p:cNvSpPr>
          <p:nvPr>
            <p:ph type="pic" sz="quarter" idx="14" hasCustomPrompt="1"/>
          </p:nvPr>
        </p:nvSpPr>
        <p:spPr>
          <a:xfrm>
            <a:off x="9825015" y="2227942"/>
            <a:ext cx="914400" cy="914400"/>
          </a:xfrm>
          <a:prstGeom prst="rect">
            <a:avLst/>
          </a:prstGeom>
        </p:spPr>
        <p:txBody>
          <a:bodyPr>
            <a:noAutofit/>
          </a:bodyPr>
          <a:lstStyle/>
          <a:p>
            <a:r>
              <a:rPr lang="en-US" dirty="0"/>
              <a:t>Picture</a:t>
            </a:r>
          </a:p>
        </p:txBody>
      </p:sp>
      <p:sp>
        <p:nvSpPr>
          <p:cNvPr id="34" name="Picture Placeholder 3">
            <a:extLst>
              <a:ext uri="{FF2B5EF4-FFF2-40B4-BE49-F238E27FC236}">
                <a16:creationId xmlns:a16="http://schemas.microsoft.com/office/drawing/2014/main" id="{8413AD55-E893-3640-BBD4-F36F9BA74072}"/>
              </a:ext>
            </a:extLst>
          </p:cNvPr>
          <p:cNvSpPr>
            <a:spLocks noGrp="1"/>
          </p:cNvSpPr>
          <p:nvPr>
            <p:ph type="pic" sz="quarter" idx="17" hasCustomPrompt="1"/>
          </p:nvPr>
        </p:nvSpPr>
        <p:spPr>
          <a:xfrm>
            <a:off x="6966218" y="2227942"/>
            <a:ext cx="914400" cy="914400"/>
          </a:xfrm>
          <a:prstGeom prst="rect">
            <a:avLst/>
          </a:prstGeom>
        </p:spPr>
        <p:txBody>
          <a:bodyPr>
            <a:noAutofit/>
          </a:bodyPr>
          <a:lstStyle/>
          <a:p>
            <a:r>
              <a:rPr lang="en-US" dirty="0"/>
              <a:t>Picture</a:t>
            </a:r>
          </a:p>
        </p:txBody>
      </p:sp>
      <p:sp>
        <p:nvSpPr>
          <p:cNvPr id="35" name="Picture Placeholder 2">
            <a:extLst>
              <a:ext uri="{FF2B5EF4-FFF2-40B4-BE49-F238E27FC236}">
                <a16:creationId xmlns:a16="http://schemas.microsoft.com/office/drawing/2014/main" id="{D5E0B291-4491-E94E-8059-30874598B53C}"/>
              </a:ext>
            </a:extLst>
          </p:cNvPr>
          <p:cNvSpPr>
            <a:spLocks noGrp="1"/>
          </p:cNvSpPr>
          <p:nvPr>
            <p:ph type="pic" sz="quarter" idx="15" hasCustomPrompt="1"/>
          </p:nvPr>
        </p:nvSpPr>
        <p:spPr>
          <a:xfrm>
            <a:off x="4117567" y="2227942"/>
            <a:ext cx="914400" cy="914400"/>
          </a:xfrm>
          <a:prstGeom prst="rect">
            <a:avLst/>
          </a:prstGeom>
        </p:spPr>
        <p:txBody>
          <a:bodyPr>
            <a:noAutofit/>
          </a:bodyPr>
          <a:lstStyle/>
          <a:p>
            <a:r>
              <a:rPr lang="en-US" dirty="0"/>
              <a:t>Picture</a:t>
            </a:r>
          </a:p>
        </p:txBody>
      </p:sp>
      <p:sp>
        <p:nvSpPr>
          <p:cNvPr id="36" name="Picture Placeholder 1">
            <a:extLst>
              <a:ext uri="{FF2B5EF4-FFF2-40B4-BE49-F238E27FC236}">
                <a16:creationId xmlns:a16="http://schemas.microsoft.com/office/drawing/2014/main" id="{F3A4DA3F-9C09-434E-A8C1-BA30BE19A0E5}"/>
              </a:ext>
            </a:extLst>
          </p:cNvPr>
          <p:cNvSpPr>
            <a:spLocks noGrp="1"/>
          </p:cNvSpPr>
          <p:nvPr>
            <p:ph type="pic" sz="quarter" idx="13" hasCustomPrompt="1"/>
          </p:nvPr>
        </p:nvSpPr>
        <p:spPr>
          <a:xfrm>
            <a:off x="1259955" y="2227942"/>
            <a:ext cx="914400" cy="914400"/>
          </a:xfrm>
          <a:prstGeom prst="rect">
            <a:avLst/>
          </a:prstGeom>
        </p:spPr>
        <p:txBody>
          <a:bodyPr>
            <a:noAutofit/>
          </a:bodyPr>
          <a:lstStyle/>
          <a:p>
            <a:r>
              <a:rPr lang="en-US" dirty="0"/>
              <a:t>Picture</a:t>
            </a:r>
          </a:p>
        </p:txBody>
      </p:sp>
      <p:sp>
        <p:nvSpPr>
          <p:cNvPr id="38" name="Slide Number Placeholder 5">
            <a:extLst>
              <a:ext uri="{FF2B5EF4-FFF2-40B4-BE49-F238E27FC236}">
                <a16:creationId xmlns:a16="http://schemas.microsoft.com/office/drawing/2014/main" id="{AEC4C9FA-E2F3-3A47-9A5B-2066DB7A864F}"/>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9" name="Footer Placeholder 4">
            <a:extLst>
              <a:ext uri="{FF2B5EF4-FFF2-40B4-BE49-F238E27FC236}">
                <a16:creationId xmlns:a16="http://schemas.microsoft.com/office/drawing/2014/main" id="{D6BF7596-8427-B540-8E0C-05897004C1FD}"/>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40" name="Text Placeholder 4">
            <a:extLst>
              <a:ext uri="{FF2B5EF4-FFF2-40B4-BE49-F238E27FC236}">
                <a16:creationId xmlns:a16="http://schemas.microsoft.com/office/drawing/2014/main" id="{9AED4C19-4BDA-CC4D-8223-308BC256A352}"/>
              </a:ext>
            </a:extLst>
          </p:cNvPr>
          <p:cNvSpPr>
            <a:spLocks noGrp="1"/>
          </p:cNvSpPr>
          <p:nvPr>
            <p:ph type="body" sz="quarter" idx="19"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9" name="Text Placeholder 5">
            <a:extLst>
              <a:ext uri="{FF2B5EF4-FFF2-40B4-BE49-F238E27FC236}">
                <a16:creationId xmlns:a16="http://schemas.microsoft.com/office/drawing/2014/main" id="{E756EF73-071F-B140-A279-B53B0C12C982}"/>
              </a:ext>
            </a:extLst>
          </p:cNvPr>
          <p:cNvSpPr>
            <a:spLocks noGrp="1"/>
          </p:cNvSpPr>
          <p:nvPr>
            <p:ph type="body" sz="quarter" idx="20"/>
          </p:nvPr>
        </p:nvSpPr>
        <p:spPr>
          <a:xfrm>
            <a:off x="429768" y="3209544"/>
            <a:ext cx="2743200" cy="2624328"/>
          </a:xfrm>
          <a:prstGeom prst="rect">
            <a:avLst/>
          </a:prstGeom>
        </p:spPr>
        <p:txBody>
          <a:bodyPr/>
          <a:lstStyle>
            <a:lvl1pPr>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5">
            <a:extLst>
              <a:ext uri="{FF2B5EF4-FFF2-40B4-BE49-F238E27FC236}">
                <a16:creationId xmlns:a16="http://schemas.microsoft.com/office/drawing/2014/main" id="{9A531CFA-1195-B94F-ACDB-B2E72570ECFF}"/>
              </a:ext>
            </a:extLst>
          </p:cNvPr>
          <p:cNvSpPr>
            <a:spLocks noGrp="1"/>
          </p:cNvSpPr>
          <p:nvPr>
            <p:ph type="body" sz="quarter" idx="21"/>
          </p:nvPr>
        </p:nvSpPr>
        <p:spPr>
          <a:xfrm>
            <a:off x="6135624" y="3209544"/>
            <a:ext cx="2743200" cy="2624328"/>
          </a:xfrm>
          <a:prstGeom prst="rect">
            <a:avLst/>
          </a:prstGeom>
        </p:spPr>
        <p:txBody>
          <a:bodyPr/>
          <a:lstStyle>
            <a:lvl1pPr>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5">
            <a:extLst>
              <a:ext uri="{FF2B5EF4-FFF2-40B4-BE49-F238E27FC236}">
                <a16:creationId xmlns:a16="http://schemas.microsoft.com/office/drawing/2014/main" id="{72C0F840-B598-E44B-983D-59DD56D57724}"/>
              </a:ext>
            </a:extLst>
          </p:cNvPr>
          <p:cNvSpPr>
            <a:spLocks noGrp="1"/>
          </p:cNvSpPr>
          <p:nvPr>
            <p:ph type="body" sz="quarter" idx="22"/>
          </p:nvPr>
        </p:nvSpPr>
        <p:spPr>
          <a:xfrm>
            <a:off x="8997696" y="3209544"/>
            <a:ext cx="2743200" cy="2624328"/>
          </a:xfrm>
          <a:prstGeom prst="rect">
            <a:avLst/>
          </a:prstGeom>
        </p:spPr>
        <p:txBody>
          <a:bodyPr/>
          <a:lstStyle>
            <a:lvl1pPr>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5">
            <a:extLst>
              <a:ext uri="{FF2B5EF4-FFF2-40B4-BE49-F238E27FC236}">
                <a16:creationId xmlns:a16="http://schemas.microsoft.com/office/drawing/2014/main" id="{3BEF7441-6B07-AF4D-8FC9-6757ABCF6E6A}"/>
              </a:ext>
            </a:extLst>
          </p:cNvPr>
          <p:cNvSpPr>
            <a:spLocks noGrp="1"/>
          </p:cNvSpPr>
          <p:nvPr>
            <p:ph type="body" sz="quarter" idx="23"/>
          </p:nvPr>
        </p:nvSpPr>
        <p:spPr>
          <a:xfrm>
            <a:off x="3291840" y="3209544"/>
            <a:ext cx="2743200" cy="2624328"/>
          </a:xfrm>
          <a:prstGeom prst="rect">
            <a:avLst/>
          </a:prstGeom>
        </p:spPr>
        <p:txBody>
          <a:bodyPr/>
          <a:lstStyle>
            <a:lvl1pPr>
              <a:defRPr>
                <a:solidFill>
                  <a:schemeClr val="accent5"/>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707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Red">
    <p:bg>
      <p:bgPr>
        <a:solidFill>
          <a:schemeClr val="accent6"/>
        </a:solidFill>
        <a:effectLst/>
      </p:bgPr>
    </p:bg>
    <p:spTree>
      <p:nvGrpSpPr>
        <p:cNvPr id="1" name=""/>
        <p:cNvGrpSpPr/>
        <p:nvPr/>
      </p:nvGrpSpPr>
      <p:grpSpPr>
        <a:xfrm>
          <a:off x="0" y="0"/>
          <a:ext cx="0" cy="0"/>
          <a:chOff x="0" y="0"/>
          <a:chExt cx="0" cy="0"/>
        </a:xfrm>
      </p:grpSpPr>
      <p:sp>
        <p:nvSpPr>
          <p:cNvPr id="4" name="White box">
            <a:extLst>
              <a:ext uri="{FF2B5EF4-FFF2-40B4-BE49-F238E27FC236}">
                <a16:creationId xmlns:a16="http://schemas.microsoft.com/office/drawing/2014/main" id="{A0517E70-C482-45A7-9DA5-8CA6D0F354C8}"/>
              </a:ext>
            </a:extLst>
          </p:cNvPr>
          <p:cNvSpPr/>
          <p:nvPr userDrawn="1"/>
        </p:nvSpPr>
        <p:spPr>
          <a:xfrm>
            <a:off x="148280" y="163286"/>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6" name="Logo Lockup">
            <a:extLst>
              <a:ext uri="{FF2B5EF4-FFF2-40B4-BE49-F238E27FC236}">
                <a16:creationId xmlns:a16="http://schemas.microsoft.com/office/drawing/2014/main" id="{BD5682D6-A642-4D06-9620-520B09ADEDEE}"/>
              </a:ext>
            </a:extLst>
          </p:cNvPr>
          <p:cNvGrpSpPr/>
          <p:nvPr userDrawn="1"/>
        </p:nvGrpSpPr>
        <p:grpSpPr>
          <a:xfrm>
            <a:off x="9954812" y="6171836"/>
            <a:ext cx="1718186" cy="523728"/>
            <a:chOff x="9954812" y="6171836"/>
            <a:chExt cx="1718186" cy="523728"/>
          </a:xfrm>
        </p:grpSpPr>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15" name="Straight Connector 14">
              <a:extLst>
                <a:ext uri="{FF2B5EF4-FFF2-40B4-BE49-F238E27FC236}">
                  <a16:creationId xmlns:a16="http://schemas.microsoft.com/office/drawing/2014/main" id="{8D806A2B-563A-4C24-A76F-BE865483BC9D}"/>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3810000" y="4358368"/>
            <a:ext cx="4572000" cy="640080"/>
          </a:xfrm>
          <a:prstGeom prst="rect">
            <a:avLst/>
          </a:prstGeom>
        </p:spPr>
        <p:txBody>
          <a:bodyPr>
            <a:noAutofit/>
          </a:bodyPr>
          <a:lstStyle>
            <a:lvl1pPr marL="0" indent="0" algn="ctr" defTabSz="914400" rtl="0" eaLnBrk="1" latinLnBrk="0" hangingPunct="1">
              <a:lnSpc>
                <a:spcPct val="100000"/>
              </a:lnSpc>
              <a:spcBef>
                <a:spcPts val="0"/>
              </a:spcBef>
              <a:buFont typeface="Arial" panose="020B0604020202020204" pitchFamily="34" charset="0"/>
              <a:buNone/>
              <a:defRPr lang="en-US" sz="1600" b="0" kern="0" spc="0" baseline="0" dirty="0">
                <a:solidFill>
                  <a:schemeClr val="tx1"/>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3261360" y="3593592"/>
            <a:ext cx="5669280" cy="603504"/>
          </a:xfrm>
          <a:prstGeom prst="rect">
            <a:avLst/>
          </a:prstGeom>
        </p:spPr>
        <p:txBody>
          <a:bodyPr anchor="t" anchorCtr="1">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kern="0" spc="0" baseline="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Subhead goes here</a:t>
            </a:r>
          </a:p>
        </p:txBody>
      </p:sp>
      <p:sp>
        <p:nvSpPr>
          <p:cNvPr id="2" name="Title 1">
            <a:extLst>
              <a:ext uri="{FF2B5EF4-FFF2-40B4-BE49-F238E27FC236}">
                <a16:creationId xmlns:a16="http://schemas.microsoft.com/office/drawing/2014/main" id="{299AA5E3-533D-458D-96FF-E3E50DFDD174}"/>
              </a:ext>
            </a:extLst>
          </p:cNvPr>
          <p:cNvSpPr>
            <a:spLocks noGrp="1"/>
          </p:cNvSpPr>
          <p:nvPr>
            <p:ph type="ctrTitle" hasCustomPrompt="1"/>
          </p:nvPr>
        </p:nvSpPr>
        <p:spPr>
          <a:xfrm>
            <a:off x="975518" y="1815966"/>
            <a:ext cx="10240964" cy="1655762"/>
          </a:xfrm>
        </p:spPr>
        <p:txBody>
          <a:bodyPr anchor="b"/>
          <a:lstStyle>
            <a:lvl1pPr algn="ctr">
              <a:defRPr sz="3600" kern="0" spc="0" baseline="0">
                <a:solidFill>
                  <a:schemeClr val="accent6"/>
                </a:solidFill>
              </a:defRPr>
            </a:lvl1pPr>
          </a:lstStyle>
          <a:p>
            <a:r>
              <a:rPr lang="en-US" dirty="0"/>
              <a:t>Presentation title goes here</a:t>
            </a:r>
          </a:p>
        </p:txBody>
      </p:sp>
    </p:spTree>
    <p:extLst>
      <p:ext uri="{BB962C8B-B14F-4D97-AF65-F5344CB8AC3E}">
        <p14:creationId xmlns:p14="http://schemas.microsoft.com/office/powerpoint/2010/main" val="4267193964"/>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cess - Red">
    <p:bg>
      <p:bgPr>
        <a:solidFill>
          <a:schemeClr val="accent6"/>
        </a:solidFill>
        <a:effectLst/>
      </p:bgPr>
    </p:bg>
    <p:spTree>
      <p:nvGrpSpPr>
        <p:cNvPr id="1" name=""/>
        <p:cNvGrpSpPr/>
        <p:nvPr/>
      </p:nvGrpSpPr>
      <p:grpSpPr>
        <a:xfrm>
          <a:off x="0" y="0"/>
          <a:ext cx="0" cy="0"/>
          <a:chOff x="0" y="0"/>
          <a:chExt cx="0" cy="0"/>
        </a:xfrm>
      </p:grpSpPr>
      <p:sp>
        <p:nvSpPr>
          <p:cNvPr id="15" name="White box">
            <a:extLst>
              <a:ext uri="{FF2B5EF4-FFF2-40B4-BE49-F238E27FC236}">
                <a16:creationId xmlns:a16="http://schemas.microsoft.com/office/drawing/2014/main" id="{3FA5C219-962F-44F5-A008-1A889727DD19}"/>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1" name="Logo Lockup">
            <a:extLst>
              <a:ext uri="{FF2B5EF4-FFF2-40B4-BE49-F238E27FC236}">
                <a16:creationId xmlns:a16="http://schemas.microsoft.com/office/drawing/2014/main" id="{81E21F76-B243-47E2-BA3B-B080003A1B54}"/>
              </a:ext>
            </a:extLst>
          </p:cNvPr>
          <p:cNvGrpSpPr/>
          <p:nvPr userDrawn="1"/>
        </p:nvGrpSpPr>
        <p:grpSpPr>
          <a:xfrm>
            <a:off x="9954812" y="6171836"/>
            <a:ext cx="1718186" cy="523728"/>
            <a:chOff x="9954812" y="6171836"/>
            <a:chExt cx="1718186" cy="523728"/>
          </a:xfrm>
        </p:grpSpPr>
        <p:pic>
          <p:nvPicPr>
            <p:cNvPr id="22" name="Picture 21">
              <a:extLst>
                <a:ext uri="{FF2B5EF4-FFF2-40B4-BE49-F238E27FC236}">
                  <a16:creationId xmlns:a16="http://schemas.microsoft.com/office/drawing/2014/main" id="{52C2FEB5-69B3-4F41-849D-5E6D3DB592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3" name="Picture 22">
              <a:extLst>
                <a:ext uri="{FF2B5EF4-FFF2-40B4-BE49-F238E27FC236}">
                  <a16:creationId xmlns:a16="http://schemas.microsoft.com/office/drawing/2014/main" id="{C5265CA9-13AD-4414-99CB-7379F350C9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4" name="Straight Connector 23">
              <a:extLst>
                <a:ext uri="{FF2B5EF4-FFF2-40B4-BE49-F238E27FC236}">
                  <a16:creationId xmlns:a16="http://schemas.microsoft.com/office/drawing/2014/main" id="{C5F8110C-19D7-4FB6-9A6B-F9B636BE4AB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C5F44010-545A-416C-AFC8-6CE2089218B2}"/>
              </a:ext>
            </a:extLst>
          </p:cNvPr>
          <p:cNvCxnSpPr>
            <a:cxnSpLocks/>
          </p:cNvCxnSpPr>
          <p:nvPr userDrawn="1"/>
        </p:nvCxnSpPr>
        <p:spPr>
          <a:xfrm>
            <a:off x="8948495" y="3299707"/>
            <a:ext cx="0" cy="2532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CCAB02-7C5B-4CF0-9FB5-83E195B162B4}"/>
              </a:ext>
            </a:extLst>
          </p:cNvPr>
          <p:cNvCxnSpPr>
            <a:cxnSpLocks/>
          </p:cNvCxnSpPr>
          <p:nvPr userDrawn="1"/>
        </p:nvCxnSpPr>
        <p:spPr>
          <a:xfrm>
            <a:off x="6097346" y="3299707"/>
            <a:ext cx="0" cy="2532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6966AD-2E08-45CF-BF9C-688D3F08D985}"/>
              </a:ext>
            </a:extLst>
          </p:cNvPr>
          <p:cNvCxnSpPr>
            <a:cxnSpLocks/>
          </p:cNvCxnSpPr>
          <p:nvPr userDrawn="1"/>
        </p:nvCxnSpPr>
        <p:spPr>
          <a:xfrm>
            <a:off x="3230321" y="3299707"/>
            <a:ext cx="0" cy="2532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DA28210-AD7D-406E-B473-1CBE4ED98187}"/>
              </a:ext>
            </a:extLst>
          </p:cNvPr>
          <p:cNvSpPr>
            <a:spLocks noGrp="1"/>
          </p:cNvSpPr>
          <p:nvPr>
            <p:ph type="body" idx="12" hasCustomPrompt="1"/>
          </p:nvPr>
        </p:nvSpPr>
        <p:spPr>
          <a:xfrm>
            <a:off x="421644" y="1127599"/>
            <a:ext cx="11251342"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hasCustomPrompt="1"/>
          </p:nvPr>
        </p:nvSpPr>
        <p:spPr>
          <a:xfrm>
            <a:off x="421644" y="320040"/>
            <a:ext cx="11251346" cy="876036"/>
          </a:xfrm>
        </p:spPr>
        <p:txBody>
          <a:bodyPr/>
          <a:lstStyle>
            <a:lvl1pPr>
              <a:defRPr>
                <a:solidFill>
                  <a:schemeClr val="accent6"/>
                </a:solidFill>
              </a:defRPr>
            </a:lvl1pPr>
          </a:lstStyle>
          <a:p>
            <a:r>
              <a:rPr lang="en-US" dirty="0"/>
              <a:t>Headline goes here</a:t>
            </a:r>
          </a:p>
        </p:txBody>
      </p:sp>
      <p:cxnSp>
        <p:nvCxnSpPr>
          <p:cNvPr id="30" name="Straight Arrow Connector 29">
            <a:extLst>
              <a:ext uri="{FF2B5EF4-FFF2-40B4-BE49-F238E27FC236}">
                <a16:creationId xmlns:a16="http://schemas.microsoft.com/office/drawing/2014/main" id="{00EF647B-6177-424B-9F7B-4818B6F01DCF}"/>
              </a:ext>
            </a:extLst>
          </p:cNvPr>
          <p:cNvCxnSpPr/>
          <p:nvPr userDrawn="1"/>
        </p:nvCxnSpPr>
        <p:spPr>
          <a:xfrm>
            <a:off x="2663371" y="2675618"/>
            <a:ext cx="1045029" cy="0"/>
          </a:xfrm>
          <a:prstGeom prst="straightConnector1">
            <a:avLst/>
          </a:prstGeom>
          <a:ln w="38100">
            <a:solidFill>
              <a:schemeClr val="accent6"/>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C043D03-8E35-BD48-9167-E8902C60F00B}"/>
              </a:ext>
            </a:extLst>
          </p:cNvPr>
          <p:cNvCxnSpPr/>
          <p:nvPr userDrawn="1"/>
        </p:nvCxnSpPr>
        <p:spPr>
          <a:xfrm>
            <a:off x="5573548" y="2675618"/>
            <a:ext cx="1045029" cy="0"/>
          </a:xfrm>
          <a:prstGeom prst="straightConnector1">
            <a:avLst/>
          </a:prstGeom>
          <a:ln w="38100">
            <a:solidFill>
              <a:schemeClr val="accent6"/>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94592F6-A53F-4745-A360-2A69854DE742}"/>
              </a:ext>
            </a:extLst>
          </p:cNvPr>
          <p:cNvCxnSpPr/>
          <p:nvPr userDrawn="1"/>
        </p:nvCxnSpPr>
        <p:spPr>
          <a:xfrm>
            <a:off x="8428066" y="2675618"/>
            <a:ext cx="1045029" cy="0"/>
          </a:xfrm>
          <a:prstGeom prst="straightConnector1">
            <a:avLst/>
          </a:prstGeom>
          <a:ln w="38100">
            <a:solidFill>
              <a:schemeClr val="accent6"/>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33" name="Picture Placeholder 4">
            <a:extLst>
              <a:ext uri="{FF2B5EF4-FFF2-40B4-BE49-F238E27FC236}">
                <a16:creationId xmlns:a16="http://schemas.microsoft.com/office/drawing/2014/main" id="{9640B3AC-4FCC-1F4C-9414-AD2975072D42}"/>
              </a:ext>
            </a:extLst>
          </p:cNvPr>
          <p:cNvSpPr>
            <a:spLocks noGrp="1"/>
          </p:cNvSpPr>
          <p:nvPr>
            <p:ph type="pic" sz="quarter" idx="14" hasCustomPrompt="1"/>
          </p:nvPr>
        </p:nvSpPr>
        <p:spPr>
          <a:xfrm>
            <a:off x="9825015" y="2227942"/>
            <a:ext cx="914400" cy="914400"/>
          </a:xfrm>
          <a:prstGeom prst="rect">
            <a:avLst/>
          </a:prstGeom>
        </p:spPr>
        <p:txBody>
          <a:bodyPr>
            <a:noAutofit/>
          </a:bodyPr>
          <a:lstStyle/>
          <a:p>
            <a:r>
              <a:rPr lang="en-US" dirty="0"/>
              <a:t>Picture</a:t>
            </a:r>
          </a:p>
        </p:txBody>
      </p:sp>
      <p:sp>
        <p:nvSpPr>
          <p:cNvPr id="34" name="Picture Placeholder 3">
            <a:extLst>
              <a:ext uri="{FF2B5EF4-FFF2-40B4-BE49-F238E27FC236}">
                <a16:creationId xmlns:a16="http://schemas.microsoft.com/office/drawing/2014/main" id="{484C86A3-ECAD-EA45-9C19-DB313A831F03}"/>
              </a:ext>
            </a:extLst>
          </p:cNvPr>
          <p:cNvSpPr>
            <a:spLocks noGrp="1"/>
          </p:cNvSpPr>
          <p:nvPr>
            <p:ph type="pic" sz="quarter" idx="17" hasCustomPrompt="1"/>
          </p:nvPr>
        </p:nvSpPr>
        <p:spPr>
          <a:xfrm>
            <a:off x="6966218" y="2227942"/>
            <a:ext cx="914400" cy="914400"/>
          </a:xfrm>
          <a:prstGeom prst="rect">
            <a:avLst/>
          </a:prstGeom>
        </p:spPr>
        <p:txBody>
          <a:bodyPr>
            <a:noAutofit/>
          </a:bodyPr>
          <a:lstStyle/>
          <a:p>
            <a:r>
              <a:rPr lang="en-US" dirty="0"/>
              <a:t>Picture</a:t>
            </a:r>
          </a:p>
        </p:txBody>
      </p:sp>
      <p:sp>
        <p:nvSpPr>
          <p:cNvPr id="35" name="Picture Placeholder 2">
            <a:extLst>
              <a:ext uri="{FF2B5EF4-FFF2-40B4-BE49-F238E27FC236}">
                <a16:creationId xmlns:a16="http://schemas.microsoft.com/office/drawing/2014/main" id="{722EFB70-3882-4747-BFDE-2ED4DA10B3E4}"/>
              </a:ext>
            </a:extLst>
          </p:cNvPr>
          <p:cNvSpPr>
            <a:spLocks noGrp="1"/>
          </p:cNvSpPr>
          <p:nvPr>
            <p:ph type="pic" sz="quarter" idx="15" hasCustomPrompt="1"/>
          </p:nvPr>
        </p:nvSpPr>
        <p:spPr>
          <a:xfrm>
            <a:off x="4117567" y="2227942"/>
            <a:ext cx="914400" cy="914400"/>
          </a:xfrm>
          <a:prstGeom prst="rect">
            <a:avLst/>
          </a:prstGeom>
        </p:spPr>
        <p:txBody>
          <a:bodyPr>
            <a:noAutofit/>
          </a:bodyPr>
          <a:lstStyle/>
          <a:p>
            <a:r>
              <a:rPr lang="en-US" dirty="0"/>
              <a:t>Picture</a:t>
            </a:r>
          </a:p>
        </p:txBody>
      </p:sp>
      <p:sp>
        <p:nvSpPr>
          <p:cNvPr id="36" name="Picture Placeholder 1">
            <a:extLst>
              <a:ext uri="{FF2B5EF4-FFF2-40B4-BE49-F238E27FC236}">
                <a16:creationId xmlns:a16="http://schemas.microsoft.com/office/drawing/2014/main" id="{58FC04C5-3671-064E-A97B-672762A761E3}"/>
              </a:ext>
            </a:extLst>
          </p:cNvPr>
          <p:cNvSpPr>
            <a:spLocks noGrp="1"/>
          </p:cNvSpPr>
          <p:nvPr>
            <p:ph type="pic" sz="quarter" idx="13" hasCustomPrompt="1"/>
          </p:nvPr>
        </p:nvSpPr>
        <p:spPr>
          <a:xfrm>
            <a:off x="1259955" y="2227942"/>
            <a:ext cx="914400" cy="914400"/>
          </a:xfrm>
          <a:prstGeom prst="rect">
            <a:avLst/>
          </a:prstGeom>
        </p:spPr>
        <p:txBody>
          <a:bodyPr>
            <a:noAutofit/>
          </a:bodyPr>
          <a:lstStyle/>
          <a:p>
            <a:r>
              <a:rPr lang="en-US" dirty="0"/>
              <a:t>Picture</a:t>
            </a:r>
          </a:p>
        </p:txBody>
      </p:sp>
      <p:sp>
        <p:nvSpPr>
          <p:cNvPr id="38" name="Slide Number Placeholder 5">
            <a:extLst>
              <a:ext uri="{FF2B5EF4-FFF2-40B4-BE49-F238E27FC236}">
                <a16:creationId xmlns:a16="http://schemas.microsoft.com/office/drawing/2014/main" id="{A6F87C09-F528-FC44-836E-6D0A6DB5E14B}"/>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9" name="Footer Placeholder 4">
            <a:extLst>
              <a:ext uri="{FF2B5EF4-FFF2-40B4-BE49-F238E27FC236}">
                <a16:creationId xmlns:a16="http://schemas.microsoft.com/office/drawing/2014/main" id="{FDB07AD8-7F84-2845-A8C2-BF9D2E0804B4}"/>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40" name="Text Placeholder 4">
            <a:extLst>
              <a:ext uri="{FF2B5EF4-FFF2-40B4-BE49-F238E27FC236}">
                <a16:creationId xmlns:a16="http://schemas.microsoft.com/office/drawing/2014/main" id="{87D795C8-1763-4341-9E0E-A7BE6F13F294}"/>
              </a:ext>
            </a:extLst>
          </p:cNvPr>
          <p:cNvSpPr>
            <a:spLocks noGrp="1"/>
          </p:cNvSpPr>
          <p:nvPr>
            <p:ph type="body" sz="quarter" idx="19"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29" name="Text Placeholder 5">
            <a:extLst>
              <a:ext uri="{FF2B5EF4-FFF2-40B4-BE49-F238E27FC236}">
                <a16:creationId xmlns:a16="http://schemas.microsoft.com/office/drawing/2014/main" id="{620ED0E3-E54B-6549-BDE2-7D63701020A5}"/>
              </a:ext>
            </a:extLst>
          </p:cNvPr>
          <p:cNvSpPr>
            <a:spLocks noGrp="1"/>
          </p:cNvSpPr>
          <p:nvPr>
            <p:ph type="body" sz="quarter" idx="20"/>
          </p:nvPr>
        </p:nvSpPr>
        <p:spPr>
          <a:xfrm>
            <a:off x="429768" y="3209544"/>
            <a:ext cx="2743200" cy="2624328"/>
          </a:xfrm>
          <a:prstGeom prst="rect">
            <a:avLst/>
          </a:prstGeom>
        </p:spPr>
        <p:txBody>
          <a:bodyPr/>
          <a:lstStyle>
            <a:lvl1pPr>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5">
            <a:extLst>
              <a:ext uri="{FF2B5EF4-FFF2-40B4-BE49-F238E27FC236}">
                <a16:creationId xmlns:a16="http://schemas.microsoft.com/office/drawing/2014/main" id="{7643C0A2-A507-8247-A66A-A260AF6F5E20}"/>
              </a:ext>
            </a:extLst>
          </p:cNvPr>
          <p:cNvSpPr>
            <a:spLocks noGrp="1"/>
          </p:cNvSpPr>
          <p:nvPr>
            <p:ph type="body" sz="quarter" idx="21"/>
          </p:nvPr>
        </p:nvSpPr>
        <p:spPr>
          <a:xfrm>
            <a:off x="6135624" y="3209544"/>
            <a:ext cx="2743200" cy="2624328"/>
          </a:xfrm>
          <a:prstGeom prst="rect">
            <a:avLst/>
          </a:prstGeom>
        </p:spPr>
        <p:txBody>
          <a:bodyPr/>
          <a:lstStyle>
            <a:lvl1pPr>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5">
            <a:extLst>
              <a:ext uri="{FF2B5EF4-FFF2-40B4-BE49-F238E27FC236}">
                <a16:creationId xmlns:a16="http://schemas.microsoft.com/office/drawing/2014/main" id="{616AB1C0-261F-FF40-B350-F2D298841B84}"/>
              </a:ext>
            </a:extLst>
          </p:cNvPr>
          <p:cNvSpPr>
            <a:spLocks noGrp="1"/>
          </p:cNvSpPr>
          <p:nvPr>
            <p:ph type="body" sz="quarter" idx="22"/>
          </p:nvPr>
        </p:nvSpPr>
        <p:spPr>
          <a:xfrm>
            <a:off x="8997696" y="3209544"/>
            <a:ext cx="2743200" cy="2624328"/>
          </a:xfrm>
          <a:prstGeom prst="rect">
            <a:avLst/>
          </a:prstGeom>
        </p:spPr>
        <p:txBody>
          <a:bodyPr/>
          <a:lstStyle>
            <a:lvl1pPr>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5">
            <a:extLst>
              <a:ext uri="{FF2B5EF4-FFF2-40B4-BE49-F238E27FC236}">
                <a16:creationId xmlns:a16="http://schemas.microsoft.com/office/drawing/2014/main" id="{341A482F-8CD2-C640-8597-BC67005F41B3}"/>
              </a:ext>
            </a:extLst>
          </p:cNvPr>
          <p:cNvSpPr>
            <a:spLocks noGrp="1"/>
          </p:cNvSpPr>
          <p:nvPr>
            <p:ph type="body" sz="quarter" idx="23"/>
          </p:nvPr>
        </p:nvSpPr>
        <p:spPr>
          <a:xfrm>
            <a:off x="3291840" y="3209544"/>
            <a:ext cx="2743200" cy="2624328"/>
          </a:xfrm>
          <a:prstGeom prst="rect">
            <a:avLst/>
          </a:prstGeom>
        </p:spPr>
        <p:txBody>
          <a:bodyPr/>
          <a:lstStyle>
            <a:lvl1pPr>
              <a:defRPr>
                <a:solidFill>
                  <a:schemeClr val="accent6"/>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027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 Teal">
    <p:bg>
      <p:bgPr>
        <a:solidFill>
          <a:srgbClr val="0095A9"/>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0" name="Picture Placeholder 9">
            <a:extLst>
              <a:ext uri="{FF2B5EF4-FFF2-40B4-BE49-F238E27FC236}">
                <a16:creationId xmlns:a16="http://schemas.microsoft.com/office/drawing/2014/main" id="{8767556F-C377-4CB7-AA91-F8CA5AAB7561}"/>
              </a:ext>
            </a:extLst>
          </p:cNvPr>
          <p:cNvSpPr>
            <a:spLocks noGrp="1"/>
          </p:cNvSpPr>
          <p:nvPr>
            <p:ph type="pic" sz="quarter" idx="12"/>
          </p:nvPr>
        </p:nvSpPr>
        <p:spPr>
          <a:xfrm>
            <a:off x="147828" y="152400"/>
            <a:ext cx="11896344" cy="5678424"/>
          </a:xfrm>
          <a:prstGeom prst="rect">
            <a:avLst/>
          </a:prstGeom>
        </p:spPr>
        <p:txBody>
          <a:bodyPr/>
          <a:lstStyle/>
          <a:p>
            <a:r>
              <a:rPr lang="en-US" dirty="0"/>
              <a:t>Click icon to add picture</a:t>
            </a:r>
          </a:p>
        </p:txBody>
      </p:sp>
      <p:sp>
        <p:nvSpPr>
          <p:cNvPr id="11" name="Slide Number Placeholder 5">
            <a:extLst>
              <a:ext uri="{FF2B5EF4-FFF2-40B4-BE49-F238E27FC236}">
                <a16:creationId xmlns:a16="http://schemas.microsoft.com/office/drawing/2014/main" id="{0920C6A8-B717-5F4F-ADB4-3CED35C7ADDE}"/>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4" name="Footer Placeholder 4">
            <a:extLst>
              <a:ext uri="{FF2B5EF4-FFF2-40B4-BE49-F238E27FC236}">
                <a16:creationId xmlns:a16="http://schemas.microsoft.com/office/drawing/2014/main" id="{F1EF13C4-BCD9-E34F-9D87-353CFF8FCF37}"/>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Tree>
    <p:extLst>
      <p:ext uri="{BB962C8B-B14F-4D97-AF65-F5344CB8AC3E}">
        <p14:creationId xmlns:p14="http://schemas.microsoft.com/office/powerpoint/2010/main" val="717115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 Green">
    <p:bg>
      <p:bgPr>
        <a:solidFill>
          <a:srgbClr val="00996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0" name="Picture Placeholder 9">
            <a:extLst>
              <a:ext uri="{FF2B5EF4-FFF2-40B4-BE49-F238E27FC236}">
                <a16:creationId xmlns:a16="http://schemas.microsoft.com/office/drawing/2014/main" id="{8767556F-C377-4CB7-AA91-F8CA5AAB7561}"/>
              </a:ext>
            </a:extLst>
          </p:cNvPr>
          <p:cNvSpPr>
            <a:spLocks noGrp="1"/>
          </p:cNvSpPr>
          <p:nvPr>
            <p:ph type="pic" sz="quarter" idx="12"/>
          </p:nvPr>
        </p:nvSpPr>
        <p:spPr>
          <a:xfrm>
            <a:off x="147828" y="152400"/>
            <a:ext cx="11896344" cy="5678424"/>
          </a:xfrm>
          <a:prstGeom prst="rect">
            <a:avLst/>
          </a:prstGeom>
        </p:spPr>
        <p:txBody>
          <a:bodyPr/>
          <a:lstStyle/>
          <a:p>
            <a:r>
              <a:rPr lang="en-US" dirty="0"/>
              <a:t>Click icon to add picture</a:t>
            </a:r>
          </a:p>
        </p:txBody>
      </p:sp>
      <p:sp>
        <p:nvSpPr>
          <p:cNvPr id="13" name="Slide Number Placeholder 5">
            <a:extLst>
              <a:ext uri="{FF2B5EF4-FFF2-40B4-BE49-F238E27FC236}">
                <a16:creationId xmlns:a16="http://schemas.microsoft.com/office/drawing/2014/main" id="{B848EABB-305C-2141-80A6-69CAB4815D38}"/>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4" name="Footer Placeholder 4">
            <a:extLst>
              <a:ext uri="{FF2B5EF4-FFF2-40B4-BE49-F238E27FC236}">
                <a16:creationId xmlns:a16="http://schemas.microsoft.com/office/drawing/2014/main" id="{87E69188-14A0-3345-B73E-84FF7FCA1B5A}"/>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Tree>
    <p:extLst>
      <p:ext uri="{BB962C8B-B14F-4D97-AF65-F5344CB8AC3E}">
        <p14:creationId xmlns:p14="http://schemas.microsoft.com/office/powerpoint/2010/main" val="1750948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 Blue">
    <p:bg>
      <p:bgPr>
        <a:solidFill>
          <a:srgbClr val="21549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0" name="Picture Placeholder 9">
            <a:extLst>
              <a:ext uri="{FF2B5EF4-FFF2-40B4-BE49-F238E27FC236}">
                <a16:creationId xmlns:a16="http://schemas.microsoft.com/office/drawing/2014/main" id="{8767556F-C377-4CB7-AA91-F8CA5AAB7561}"/>
              </a:ext>
            </a:extLst>
          </p:cNvPr>
          <p:cNvSpPr>
            <a:spLocks noGrp="1"/>
          </p:cNvSpPr>
          <p:nvPr>
            <p:ph type="pic" sz="quarter" idx="12"/>
          </p:nvPr>
        </p:nvSpPr>
        <p:spPr>
          <a:xfrm>
            <a:off x="147828" y="152400"/>
            <a:ext cx="11896344" cy="5678424"/>
          </a:xfrm>
          <a:prstGeom prst="rect">
            <a:avLst/>
          </a:prstGeom>
        </p:spPr>
        <p:txBody>
          <a:bodyPr/>
          <a:lstStyle/>
          <a:p>
            <a:r>
              <a:rPr lang="en-US" dirty="0"/>
              <a:t>Click icon to add picture</a:t>
            </a:r>
          </a:p>
        </p:txBody>
      </p:sp>
      <p:sp>
        <p:nvSpPr>
          <p:cNvPr id="13" name="Slide Number Placeholder 5">
            <a:extLst>
              <a:ext uri="{FF2B5EF4-FFF2-40B4-BE49-F238E27FC236}">
                <a16:creationId xmlns:a16="http://schemas.microsoft.com/office/drawing/2014/main" id="{D7B7EDE8-CF9E-314B-91D9-EBB070B5F112}"/>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4" name="Footer Placeholder 4">
            <a:extLst>
              <a:ext uri="{FF2B5EF4-FFF2-40B4-BE49-F238E27FC236}">
                <a16:creationId xmlns:a16="http://schemas.microsoft.com/office/drawing/2014/main" id="{0D2155FA-14C8-3043-B6F7-0F33771415E2}"/>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Tree>
    <p:extLst>
      <p:ext uri="{BB962C8B-B14F-4D97-AF65-F5344CB8AC3E}">
        <p14:creationId xmlns:p14="http://schemas.microsoft.com/office/powerpoint/2010/main" val="2788688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 Red">
    <p:bg>
      <p:bgPr>
        <a:solidFill>
          <a:srgbClr val="9F274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0" name="Picture Placeholder 9">
            <a:extLst>
              <a:ext uri="{FF2B5EF4-FFF2-40B4-BE49-F238E27FC236}">
                <a16:creationId xmlns:a16="http://schemas.microsoft.com/office/drawing/2014/main" id="{8767556F-C377-4CB7-AA91-F8CA5AAB7561}"/>
              </a:ext>
            </a:extLst>
          </p:cNvPr>
          <p:cNvSpPr>
            <a:spLocks noGrp="1"/>
          </p:cNvSpPr>
          <p:nvPr>
            <p:ph type="pic" sz="quarter" idx="12"/>
          </p:nvPr>
        </p:nvSpPr>
        <p:spPr>
          <a:xfrm>
            <a:off x="147828" y="152400"/>
            <a:ext cx="11896344" cy="5678424"/>
          </a:xfrm>
          <a:prstGeom prst="rect">
            <a:avLst/>
          </a:prstGeom>
        </p:spPr>
        <p:txBody>
          <a:bodyPr/>
          <a:lstStyle/>
          <a:p>
            <a:r>
              <a:rPr lang="en-US" dirty="0"/>
              <a:t>Click icon to add picture</a:t>
            </a:r>
          </a:p>
        </p:txBody>
      </p:sp>
      <p:sp>
        <p:nvSpPr>
          <p:cNvPr id="13" name="Slide Number Placeholder 5">
            <a:extLst>
              <a:ext uri="{FF2B5EF4-FFF2-40B4-BE49-F238E27FC236}">
                <a16:creationId xmlns:a16="http://schemas.microsoft.com/office/drawing/2014/main" id="{A6462BC4-9903-3B42-B95D-C33FAA83CB59}"/>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4" name="Footer Placeholder 4">
            <a:extLst>
              <a:ext uri="{FF2B5EF4-FFF2-40B4-BE49-F238E27FC236}">
                <a16:creationId xmlns:a16="http://schemas.microsoft.com/office/drawing/2014/main" id="{1BA234F4-6CD1-B847-AF25-08F82D9298C0}"/>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Tree>
    <p:extLst>
      <p:ext uri="{BB962C8B-B14F-4D97-AF65-F5344CB8AC3E}">
        <p14:creationId xmlns:p14="http://schemas.microsoft.com/office/powerpoint/2010/main" val="27852070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w/ 1/2 Image - Teal">
    <p:bg>
      <p:bgPr>
        <a:solidFill>
          <a:schemeClr val="accent1"/>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6" name="Picture Placeholder 9">
            <a:extLst>
              <a:ext uri="{FF2B5EF4-FFF2-40B4-BE49-F238E27FC236}">
                <a16:creationId xmlns:a16="http://schemas.microsoft.com/office/drawing/2014/main" id="{39A762C2-171B-482B-A1DD-87D277FA97DB}"/>
              </a:ext>
            </a:extLst>
          </p:cNvPr>
          <p:cNvSpPr>
            <a:spLocks noGrp="1"/>
          </p:cNvSpPr>
          <p:nvPr>
            <p:ph type="pic" sz="quarter" idx="15"/>
          </p:nvPr>
        </p:nvSpPr>
        <p:spPr>
          <a:xfrm>
            <a:off x="6212114" y="152400"/>
            <a:ext cx="5827486" cy="5678424"/>
          </a:xfrm>
          <a:prstGeom prst="rect">
            <a:avLst/>
          </a:prstGeom>
        </p:spPr>
        <p:txBody>
          <a:bodyPr/>
          <a:lstStyle/>
          <a:p>
            <a:r>
              <a:rPr lang="en-US" dirty="0"/>
              <a:t>Click icon to add picture</a:t>
            </a:r>
          </a:p>
        </p:txBody>
      </p:sp>
      <p:sp>
        <p:nvSpPr>
          <p:cNvPr id="4" name="Content Placeholder 3">
            <a:extLst>
              <a:ext uri="{FF2B5EF4-FFF2-40B4-BE49-F238E27FC236}">
                <a16:creationId xmlns:a16="http://schemas.microsoft.com/office/drawing/2014/main" id="{F62CFA88-2F35-438A-B0BB-234A7699DAC9}"/>
              </a:ext>
            </a:extLst>
          </p:cNvPr>
          <p:cNvSpPr>
            <a:spLocks noGrp="1"/>
          </p:cNvSpPr>
          <p:nvPr>
            <p:ph sz="quarter" idx="13" hasCustomPrompt="1"/>
          </p:nvPr>
        </p:nvSpPr>
        <p:spPr>
          <a:xfrm>
            <a:off x="420624" y="2909882"/>
            <a:ext cx="5577840" cy="2834640"/>
          </a:xfrm>
          <a:prstGeom prst="rect">
            <a:avLst/>
          </a:prstGeom>
        </p:spPr>
        <p:txBody>
          <a:bodyPr>
            <a:noAutofit/>
          </a:bodyPr>
          <a:lstStyle>
            <a:lvl1pPr>
              <a:lnSpc>
                <a:spcPct val="106000"/>
              </a:lnSpc>
              <a:defRPr sz="1200" b="1" spc="-10" baseline="0">
                <a:solidFill>
                  <a:schemeClr val="accent2"/>
                </a:solidFill>
                <a:latin typeface="+mj-lt"/>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spc="50" baseline="0"/>
            </a:lvl2pPr>
            <a:lvl3pPr marL="182880" marR="0" indent="-914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spc="50" baseline="0"/>
            </a:lvl3pPr>
            <a:lvl4pPr marL="365760" marR="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spc="50" baseline="0"/>
            </a:lvl4pPr>
            <a:lvl5pPr>
              <a:defRPr sz="1200" spc="50" baseline="0"/>
            </a:lvl5p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First level</a:t>
            </a:r>
          </a:p>
          <a:p>
            <a:pPr marL="182880" marR="0" lvl="2" indent="-914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Second level</a:t>
            </a:r>
          </a:p>
          <a:p>
            <a:pPr marL="365760" marR="0" lvl="3"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Third level</a:t>
            </a:r>
          </a:p>
        </p:txBody>
      </p:sp>
      <p:sp>
        <p:nvSpPr>
          <p:cNvPr id="15" name="Text Placeholder 2">
            <a:extLst>
              <a:ext uri="{FF2B5EF4-FFF2-40B4-BE49-F238E27FC236}">
                <a16:creationId xmlns:a16="http://schemas.microsoft.com/office/drawing/2014/main" id="{BDC79BD1-97B7-4621-B37A-209E174A84DC}"/>
              </a:ext>
            </a:extLst>
          </p:cNvPr>
          <p:cNvSpPr>
            <a:spLocks noGrp="1"/>
          </p:cNvSpPr>
          <p:nvPr>
            <p:ph type="body" idx="12" hasCustomPrompt="1"/>
          </p:nvPr>
        </p:nvSpPr>
        <p:spPr>
          <a:xfrm>
            <a:off x="421644" y="1652995"/>
            <a:ext cx="5577840" cy="1199854"/>
          </a:xfrm>
          <a:prstGeom prst="rect">
            <a:avLst/>
          </a:prstGeom>
        </p:spPr>
        <p:txBody>
          <a:bodyPr anchor="t">
            <a:noAutofit/>
          </a:bodyPr>
          <a:lstStyle>
            <a:lvl1pPr marL="0" indent="0">
              <a:lnSpc>
                <a:spcPct val="10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a:t>
            </a:r>
          </a:p>
        </p:txBody>
      </p:sp>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39"/>
            <a:ext cx="5577840" cy="1280160"/>
          </a:xfrm>
        </p:spPr>
        <p:txBody>
          <a:bodyPr/>
          <a:lstStyle>
            <a:lvl1pPr>
              <a:defRPr>
                <a:solidFill>
                  <a:schemeClr val="accent2"/>
                </a:solidFill>
              </a:defRPr>
            </a:lvl1pPr>
          </a:lstStyle>
          <a:p>
            <a:r>
              <a:rPr lang="en-US" dirty="0"/>
              <a:t>Headline goes here</a:t>
            </a:r>
          </a:p>
        </p:txBody>
      </p:sp>
      <p:sp>
        <p:nvSpPr>
          <p:cNvPr id="19" name="Slide Number Placeholder 5">
            <a:extLst>
              <a:ext uri="{FF2B5EF4-FFF2-40B4-BE49-F238E27FC236}">
                <a16:creationId xmlns:a16="http://schemas.microsoft.com/office/drawing/2014/main" id="{056D62D8-E86A-5D4C-9740-A9EDA26C8D53}"/>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0" name="Footer Placeholder 4">
            <a:extLst>
              <a:ext uri="{FF2B5EF4-FFF2-40B4-BE49-F238E27FC236}">
                <a16:creationId xmlns:a16="http://schemas.microsoft.com/office/drawing/2014/main" id="{63C28BFC-1C55-4C49-B72E-0B7818D7D356}"/>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14" name="Text Placeholder 4">
            <a:extLst>
              <a:ext uri="{FF2B5EF4-FFF2-40B4-BE49-F238E27FC236}">
                <a16:creationId xmlns:a16="http://schemas.microsoft.com/office/drawing/2014/main" id="{52E8548B-3691-EB4E-9EFB-2E01A7931E82}"/>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2877707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w/ 1/2 Image - Green">
    <p:bg>
      <p:bgPr>
        <a:solidFill>
          <a:schemeClr val="accent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6" name="Picture Placeholder 9">
            <a:extLst>
              <a:ext uri="{FF2B5EF4-FFF2-40B4-BE49-F238E27FC236}">
                <a16:creationId xmlns:a16="http://schemas.microsoft.com/office/drawing/2014/main" id="{39A762C2-171B-482B-A1DD-87D277FA97DB}"/>
              </a:ext>
            </a:extLst>
          </p:cNvPr>
          <p:cNvSpPr>
            <a:spLocks noGrp="1"/>
          </p:cNvSpPr>
          <p:nvPr>
            <p:ph type="pic" sz="quarter" idx="15"/>
          </p:nvPr>
        </p:nvSpPr>
        <p:spPr>
          <a:xfrm>
            <a:off x="6212114" y="152400"/>
            <a:ext cx="5827486" cy="5678424"/>
          </a:xfrm>
          <a:prstGeom prst="rect">
            <a:avLst/>
          </a:prstGeom>
        </p:spPr>
        <p:txBody>
          <a:bodyPr/>
          <a:lstStyle/>
          <a:p>
            <a:r>
              <a:rPr lang="en-US" dirty="0"/>
              <a:t>Click icon to add picture</a:t>
            </a:r>
          </a:p>
        </p:txBody>
      </p:sp>
      <p:sp>
        <p:nvSpPr>
          <p:cNvPr id="4" name="Content Placeholder 3">
            <a:extLst>
              <a:ext uri="{FF2B5EF4-FFF2-40B4-BE49-F238E27FC236}">
                <a16:creationId xmlns:a16="http://schemas.microsoft.com/office/drawing/2014/main" id="{F62CFA88-2F35-438A-B0BB-234A7699DAC9}"/>
              </a:ext>
            </a:extLst>
          </p:cNvPr>
          <p:cNvSpPr>
            <a:spLocks noGrp="1"/>
          </p:cNvSpPr>
          <p:nvPr>
            <p:ph sz="quarter" idx="13" hasCustomPrompt="1"/>
          </p:nvPr>
        </p:nvSpPr>
        <p:spPr>
          <a:xfrm>
            <a:off x="420624" y="2909882"/>
            <a:ext cx="5577840" cy="2834640"/>
          </a:xfrm>
          <a:prstGeom prst="rect">
            <a:avLst/>
          </a:prstGeom>
        </p:spPr>
        <p:txBody>
          <a:bodyPr>
            <a:noAutofit/>
          </a:bodyPr>
          <a:lstStyle>
            <a:lvl1pPr>
              <a:lnSpc>
                <a:spcPct val="106000"/>
              </a:lnSpc>
              <a:defRPr sz="1200" b="1" spc="-10" baseline="0">
                <a:solidFill>
                  <a:schemeClr val="accent4"/>
                </a:solidFill>
                <a:latin typeface="+mj-lt"/>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spc="50" baseline="0"/>
            </a:lvl2pPr>
            <a:lvl3pPr marL="182880" marR="0" indent="-914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spc="50" baseline="0"/>
            </a:lvl3pPr>
            <a:lvl4pPr marL="365760" marR="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spc="50" baseline="0"/>
            </a:lvl4pPr>
            <a:lvl5pPr>
              <a:defRPr sz="1200" spc="50" baseline="0"/>
            </a:lvl5p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First level</a:t>
            </a:r>
          </a:p>
          <a:p>
            <a:pPr marL="182880" marR="0" lvl="2" indent="-914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Second level</a:t>
            </a:r>
          </a:p>
          <a:p>
            <a:pPr marL="365760" marR="0" lvl="3"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Third level</a:t>
            </a:r>
          </a:p>
        </p:txBody>
      </p:sp>
      <p:sp>
        <p:nvSpPr>
          <p:cNvPr id="15" name="Text Placeholder 2">
            <a:extLst>
              <a:ext uri="{FF2B5EF4-FFF2-40B4-BE49-F238E27FC236}">
                <a16:creationId xmlns:a16="http://schemas.microsoft.com/office/drawing/2014/main" id="{BDC79BD1-97B7-4621-B37A-209E174A84DC}"/>
              </a:ext>
            </a:extLst>
          </p:cNvPr>
          <p:cNvSpPr>
            <a:spLocks noGrp="1"/>
          </p:cNvSpPr>
          <p:nvPr>
            <p:ph type="body" idx="12" hasCustomPrompt="1"/>
          </p:nvPr>
        </p:nvSpPr>
        <p:spPr>
          <a:xfrm>
            <a:off x="421644" y="1652995"/>
            <a:ext cx="5577840" cy="1199854"/>
          </a:xfrm>
          <a:prstGeom prst="rect">
            <a:avLst/>
          </a:prstGeom>
        </p:spPr>
        <p:txBody>
          <a:bodyPr anchor="t">
            <a:noAutofit/>
          </a:bodyPr>
          <a:lstStyle>
            <a:lvl1pPr marL="0" indent="0">
              <a:lnSpc>
                <a:spcPct val="10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a:t>
            </a:r>
          </a:p>
        </p:txBody>
      </p:sp>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40"/>
            <a:ext cx="5577840" cy="1280160"/>
          </a:xfrm>
        </p:spPr>
        <p:txBody>
          <a:bodyPr/>
          <a:lstStyle>
            <a:lvl1pPr>
              <a:defRPr>
                <a:solidFill>
                  <a:schemeClr val="accent4"/>
                </a:solidFill>
              </a:defRPr>
            </a:lvl1pPr>
          </a:lstStyle>
          <a:p>
            <a:r>
              <a:rPr lang="en-US" dirty="0"/>
              <a:t>Headline goes here</a:t>
            </a:r>
          </a:p>
        </p:txBody>
      </p:sp>
      <p:sp>
        <p:nvSpPr>
          <p:cNvPr id="19" name="Slide Number Placeholder 5">
            <a:extLst>
              <a:ext uri="{FF2B5EF4-FFF2-40B4-BE49-F238E27FC236}">
                <a16:creationId xmlns:a16="http://schemas.microsoft.com/office/drawing/2014/main" id="{6F04DD89-6F06-584D-9CC0-15BE0195A24F}"/>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0" name="Footer Placeholder 4">
            <a:extLst>
              <a:ext uri="{FF2B5EF4-FFF2-40B4-BE49-F238E27FC236}">
                <a16:creationId xmlns:a16="http://schemas.microsoft.com/office/drawing/2014/main" id="{9E568802-BD50-1B48-AE06-A8D306C350FF}"/>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14" name="Text Placeholder 4">
            <a:extLst>
              <a:ext uri="{FF2B5EF4-FFF2-40B4-BE49-F238E27FC236}">
                <a16:creationId xmlns:a16="http://schemas.microsoft.com/office/drawing/2014/main" id="{12AFCE6B-93C7-164B-85B9-791E571625F8}"/>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1273327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w/ 1/2 Image - Blue">
    <p:bg>
      <p:bgPr>
        <a:solidFill>
          <a:srgbClr val="21549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6" name="Picture Placeholder 9">
            <a:extLst>
              <a:ext uri="{FF2B5EF4-FFF2-40B4-BE49-F238E27FC236}">
                <a16:creationId xmlns:a16="http://schemas.microsoft.com/office/drawing/2014/main" id="{39A762C2-171B-482B-A1DD-87D277FA97DB}"/>
              </a:ext>
            </a:extLst>
          </p:cNvPr>
          <p:cNvSpPr>
            <a:spLocks noGrp="1"/>
          </p:cNvSpPr>
          <p:nvPr>
            <p:ph type="pic" sz="quarter" idx="15"/>
          </p:nvPr>
        </p:nvSpPr>
        <p:spPr>
          <a:xfrm>
            <a:off x="6212114" y="152400"/>
            <a:ext cx="5827486" cy="5678424"/>
          </a:xfrm>
          <a:prstGeom prst="rect">
            <a:avLst/>
          </a:prstGeom>
        </p:spPr>
        <p:txBody>
          <a:bodyPr/>
          <a:lstStyle/>
          <a:p>
            <a:r>
              <a:rPr lang="en-US" dirty="0"/>
              <a:t>Click icon to add picture</a:t>
            </a:r>
          </a:p>
        </p:txBody>
      </p:sp>
      <p:sp>
        <p:nvSpPr>
          <p:cNvPr id="4" name="Content Placeholder 3">
            <a:extLst>
              <a:ext uri="{FF2B5EF4-FFF2-40B4-BE49-F238E27FC236}">
                <a16:creationId xmlns:a16="http://schemas.microsoft.com/office/drawing/2014/main" id="{F62CFA88-2F35-438A-B0BB-234A7699DAC9}"/>
              </a:ext>
            </a:extLst>
          </p:cNvPr>
          <p:cNvSpPr>
            <a:spLocks noGrp="1"/>
          </p:cNvSpPr>
          <p:nvPr>
            <p:ph sz="quarter" idx="13" hasCustomPrompt="1"/>
          </p:nvPr>
        </p:nvSpPr>
        <p:spPr>
          <a:xfrm>
            <a:off x="420624" y="2909882"/>
            <a:ext cx="5577840" cy="2834640"/>
          </a:xfrm>
          <a:prstGeom prst="rect">
            <a:avLst/>
          </a:prstGeom>
        </p:spPr>
        <p:txBody>
          <a:bodyPr>
            <a:noAutofit/>
          </a:bodyPr>
          <a:lstStyle>
            <a:lvl1pPr>
              <a:lnSpc>
                <a:spcPct val="106000"/>
              </a:lnSpc>
              <a:defRPr sz="1200" b="1" spc="-10" baseline="0">
                <a:solidFill>
                  <a:schemeClr val="accent5"/>
                </a:solidFill>
                <a:latin typeface="+mj-lt"/>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1" spc="50" baseline="0">
                <a:solidFill>
                  <a:schemeClr val="tx1"/>
                </a:solidFill>
              </a:defRPr>
            </a:lvl2pPr>
            <a:lvl3pPr marL="182880" marR="0" indent="-914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b="1" spc="50" baseline="0">
                <a:solidFill>
                  <a:schemeClr val="tx1"/>
                </a:solidFill>
              </a:defRPr>
            </a:lvl3pPr>
            <a:lvl4pPr marL="365760" marR="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b="1" spc="50" baseline="0">
                <a:solidFill>
                  <a:schemeClr val="tx1"/>
                </a:solidFill>
              </a:defRPr>
            </a:lvl4pPr>
            <a:lvl5pPr>
              <a:defRPr sz="1200" spc="50" baseline="0"/>
            </a:lvl5p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First level</a:t>
            </a:r>
          </a:p>
          <a:p>
            <a:pPr marL="182880" marR="0" lvl="2" indent="-914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Second level</a:t>
            </a:r>
          </a:p>
          <a:p>
            <a:pPr marL="365760" marR="0" lvl="3"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Third level</a:t>
            </a:r>
          </a:p>
        </p:txBody>
      </p:sp>
      <p:sp>
        <p:nvSpPr>
          <p:cNvPr id="15" name="Text Placeholder 2">
            <a:extLst>
              <a:ext uri="{FF2B5EF4-FFF2-40B4-BE49-F238E27FC236}">
                <a16:creationId xmlns:a16="http://schemas.microsoft.com/office/drawing/2014/main" id="{BDC79BD1-97B7-4621-B37A-209E174A84DC}"/>
              </a:ext>
            </a:extLst>
          </p:cNvPr>
          <p:cNvSpPr>
            <a:spLocks noGrp="1"/>
          </p:cNvSpPr>
          <p:nvPr>
            <p:ph type="body" idx="12" hasCustomPrompt="1"/>
          </p:nvPr>
        </p:nvSpPr>
        <p:spPr>
          <a:xfrm>
            <a:off x="421644" y="1652995"/>
            <a:ext cx="5577840" cy="1199854"/>
          </a:xfrm>
          <a:prstGeom prst="rect">
            <a:avLst/>
          </a:prstGeom>
        </p:spPr>
        <p:txBody>
          <a:bodyPr anchor="t">
            <a:noAutofit/>
          </a:bodyPr>
          <a:lstStyle>
            <a:lvl1pPr marL="0" indent="0">
              <a:lnSpc>
                <a:spcPct val="10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a:t>
            </a:r>
          </a:p>
        </p:txBody>
      </p:sp>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40"/>
            <a:ext cx="5577840" cy="1280160"/>
          </a:xfrm>
        </p:spPr>
        <p:txBody>
          <a:bodyPr/>
          <a:lstStyle>
            <a:lvl1pPr>
              <a:defRPr>
                <a:solidFill>
                  <a:srgbClr val="194C90"/>
                </a:solidFill>
              </a:defRPr>
            </a:lvl1pPr>
          </a:lstStyle>
          <a:p>
            <a:r>
              <a:rPr lang="en-US" dirty="0"/>
              <a:t>Headline goes here</a:t>
            </a:r>
          </a:p>
        </p:txBody>
      </p:sp>
      <p:sp>
        <p:nvSpPr>
          <p:cNvPr id="19" name="Slide Number Placeholder 5">
            <a:extLst>
              <a:ext uri="{FF2B5EF4-FFF2-40B4-BE49-F238E27FC236}">
                <a16:creationId xmlns:a16="http://schemas.microsoft.com/office/drawing/2014/main" id="{986F824D-989E-4442-8560-76B62EA55C8B}"/>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0" name="Footer Placeholder 4">
            <a:extLst>
              <a:ext uri="{FF2B5EF4-FFF2-40B4-BE49-F238E27FC236}">
                <a16:creationId xmlns:a16="http://schemas.microsoft.com/office/drawing/2014/main" id="{75B859DE-C2A2-7E41-95A8-55F366F6F773}"/>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14" name="Text Placeholder 4">
            <a:extLst>
              <a:ext uri="{FF2B5EF4-FFF2-40B4-BE49-F238E27FC236}">
                <a16:creationId xmlns:a16="http://schemas.microsoft.com/office/drawing/2014/main" id="{0B3F6403-18C6-1043-89EF-465673611CE3}"/>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4042549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w/ 1/2 Image - Red">
    <p:bg>
      <p:bgPr>
        <a:solidFill>
          <a:schemeClr val="accent6"/>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6" name="Picture Placeholder 9">
            <a:extLst>
              <a:ext uri="{FF2B5EF4-FFF2-40B4-BE49-F238E27FC236}">
                <a16:creationId xmlns:a16="http://schemas.microsoft.com/office/drawing/2014/main" id="{39A762C2-171B-482B-A1DD-87D277FA97DB}"/>
              </a:ext>
            </a:extLst>
          </p:cNvPr>
          <p:cNvSpPr>
            <a:spLocks noGrp="1"/>
          </p:cNvSpPr>
          <p:nvPr>
            <p:ph type="pic" sz="quarter" idx="15"/>
          </p:nvPr>
        </p:nvSpPr>
        <p:spPr>
          <a:xfrm>
            <a:off x="6212114" y="152400"/>
            <a:ext cx="5827486" cy="5678424"/>
          </a:xfrm>
          <a:prstGeom prst="rect">
            <a:avLst/>
          </a:prstGeom>
        </p:spPr>
        <p:txBody>
          <a:bodyPr/>
          <a:lstStyle/>
          <a:p>
            <a:r>
              <a:rPr lang="en-US" dirty="0"/>
              <a:t>Click icon to add picture</a:t>
            </a:r>
          </a:p>
        </p:txBody>
      </p:sp>
      <p:sp>
        <p:nvSpPr>
          <p:cNvPr id="4" name="Content Placeholder 3">
            <a:extLst>
              <a:ext uri="{FF2B5EF4-FFF2-40B4-BE49-F238E27FC236}">
                <a16:creationId xmlns:a16="http://schemas.microsoft.com/office/drawing/2014/main" id="{F62CFA88-2F35-438A-B0BB-234A7699DAC9}"/>
              </a:ext>
            </a:extLst>
          </p:cNvPr>
          <p:cNvSpPr>
            <a:spLocks noGrp="1"/>
          </p:cNvSpPr>
          <p:nvPr>
            <p:ph sz="quarter" idx="13" hasCustomPrompt="1"/>
          </p:nvPr>
        </p:nvSpPr>
        <p:spPr>
          <a:xfrm>
            <a:off x="420624" y="2909882"/>
            <a:ext cx="5577840" cy="2834640"/>
          </a:xfrm>
          <a:prstGeom prst="rect">
            <a:avLst/>
          </a:prstGeom>
        </p:spPr>
        <p:txBody>
          <a:bodyPr>
            <a:noAutofit/>
          </a:bodyPr>
          <a:lstStyle>
            <a:lvl1pPr>
              <a:lnSpc>
                <a:spcPct val="106000"/>
              </a:lnSpc>
              <a:defRPr sz="1200" b="1" spc="-10" baseline="0">
                <a:solidFill>
                  <a:schemeClr val="accent6"/>
                </a:solidFill>
                <a:latin typeface="+mj-lt"/>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spc="50" baseline="0"/>
            </a:lvl2pPr>
            <a:lvl3pPr marL="182880" marR="0" indent="-914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spc="50" baseline="0"/>
            </a:lvl3pPr>
            <a:lvl4pPr marL="365760" marR="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spc="50" baseline="0"/>
            </a:lvl4pPr>
            <a:lvl5pPr>
              <a:defRPr sz="1200" spc="50" baseline="0"/>
            </a:lvl5p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First level</a:t>
            </a:r>
          </a:p>
          <a:p>
            <a:pPr marL="182880" marR="0" lvl="2" indent="-914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Second level</a:t>
            </a:r>
          </a:p>
          <a:p>
            <a:pPr marL="365760" marR="0" lvl="3"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Third level</a:t>
            </a:r>
          </a:p>
        </p:txBody>
      </p:sp>
      <p:sp>
        <p:nvSpPr>
          <p:cNvPr id="15" name="Text Placeholder 2">
            <a:extLst>
              <a:ext uri="{FF2B5EF4-FFF2-40B4-BE49-F238E27FC236}">
                <a16:creationId xmlns:a16="http://schemas.microsoft.com/office/drawing/2014/main" id="{BDC79BD1-97B7-4621-B37A-209E174A84DC}"/>
              </a:ext>
            </a:extLst>
          </p:cNvPr>
          <p:cNvSpPr>
            <a:spLocks noGrp="1"/>
          </p:cNvSpPr>
          <p:nvPr>
            <p:ph type="body" idx="12" hasCustomPrompt="1"/>
          </p:nvPr>
        </p:nvSpPr>
        <p:spPr>
          <a:xfrm>
            <a:off x="421644" y="1652995"/>
            <a:ext cx="5577840" cy="1199854"/>
          </a:xfrm>
          <a:prstGeom prst="rect">
            <a:avLst/>
          </a:prstGeom>
        </p:spPr>
        <p:txBody>
          <a:bodyPr anchor="t">
            <a:noAutofit/>
          </a:bodyPr>
          <a:lstStyle>
            <a:lvl1pPr marL="0" indent="0">
              <a:lnSpc>
                <a:spcPct val="10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a:t>
            </a:r>
          </a:p>
        </p:txBody>
      </p:sp>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40"/>
            <a:ext cx="5577840" cy="1280160"/>
          </a:xfrm>
        </p:spPr>
        <p:txBody>
          <a:bodyPr/>
          <a:lstStyle>
            <a:lvl1pPr>
              <a:defRPr>
                <a:solidFill>
                  <a:schemeClr val="accent6"/>
                </a:solidFill>
              </a:defRPr>
            </a:lvl1pPr>
          </a:lstStyle>
          <a:p>
            <a:r>
              <a:rPr lang="en-US" dirty="0"/>
              <a:t>Headline goes here</a:t>
            </a:r>
          </a:p>
        </p:txBody>
      </p:sp>
      <p:sp>
        <p:nvSpPr>
          <p:cNvPr id="19" name="Slide Number Placeholder 5">
            <a:extLst>
              <a:ext uri="{FF2B5EF4-FFF2-40B4-BE49-F238E27FC236}">
                <a16:creationId xmlns:a16="http://schemas.microsoft.com/office/drawing/2014/main" id="{DBC056FD-48CA-AE40-A5F1-4E045F0806A7}"/>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20" name="Footer Placeholder 4">
            <a:extLst>
              <a:ext uri="{FF2B5EF4-FFF2-40B4-BE49-F238E27FC236}">
                <a16:creationId xmlns:a16="http://schemas.microsoft.com/office/drawing/2014/main" id="{F654D5D5-EFDD-904B-BB89-A50AD62B4F1E}"/>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14" name="Text Placeholder 4">
            <a:extLst>
              <a:ext uri="{FF2B5EF4-FFF2-40B4-BE49-F238E27FC236}">
                <a16:creationId xmlns:a16="http://schemas.microsoft.com/office/drawing/2014/main" id="{B58EC38E-BF86-8B43-BC31-524DF5DA158C}"/>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1003098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Grid - Teal">
    <p:bg>
      <p:bgPr>
        <a:solidFill>
          <a:schemeClr val="accent1"/>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5" name="Picture Placeholder 4">
            <a:extLst>
              <a:ext uri="{FF2B5EF4-FFF2-40B4-BE49-F238E27FC236}">
                <a16:creationId xmlns:a16="http://schemas.microsoft.com/office/drawing/2014/main" id="{EF892A1C-5095-BE41-9741-F72CC907BBF2}"/>
              </a:ext>
            </a:extLst>
          </p:cNvPr>
          <p:cNvSpPr>
            <a:spLocks noGrp="1"/>
          </p:cNvSpPr>
          <p:nvPr>
            <p:ph type="pic" sz="quarter" idx="14"/>
          </p:nvPr>
        </p:nvSpPr>
        <p:spPr>
          <a:xfrm>
            <a:off x="148905" y="161792"/>
            <a:ext cx="3505200" cy="2092325"/>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D71925DF-EB5A-DC43-82D5-4EB18677E06B}"/>
              </a:ext>
            </a:extLst>
          </p:cNvPr>
          <p:cNvSpPr>
            <a:spLocks noGrp="1"/>
          </p:cNvSpPr>
          <p:nvPr>
            <p:ph type="pic" sz="quarter" idx="15"/>
          </p:nvPr>
        </p:nvSpPr>
        <p:spPr>
          <a:xfrm>
            <a:off x="3744913" y="161925"/>
            <a:ext cx="2297112" cy="3519488"/>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A1DD3277-F9CC-F149-AAC3-CED92F9C3762}"/>
              </a:ext>
            </a:extLst>
          </p:cNvPr>
          <p:cNvSpPr>
            <a:spLocks noGrp="1"/>
          </p:cNvSpPr>
          <p:nvPr>
            <p:ph type="pic" sz="quarter" idx="16"/>
          </p:nvPr>
        </p:nvSpPr>
        <p:spPr>
          <a:xfrm>
            <a:off x="6137275" y="161925"/>
            <a:ext cx="2305050" cy="1360488"/>
          </a:xfrm>
          <a:prstGeom prst="rect">
            <a:avLst/>
          </a:prstGeom>
        </p:spPr>
        <p:txBody>
          <a:bodyPr/>
          <a:lstStyle/>
          <a:p>
            <a:endParaRPr lang="en-US" dirty="0"/>
          </a:p>
        </p:txBody>
      </p:sp>
      <p:sp>
        <p:nvSpPr>
          <p:cNvPr id="3" name="Picture Placeholder 2">
            <a:extLst>
              <a:ext uri="{FF2B5EF4-FFF2-40B4-BE49-F238E27FC236}">
                <a16:creationId xmlns:a16="http://schemas.microsoft.com/office/drawing/2014/main" id="{732936C6-0C6B-4148-BA90-82327FF94EF5}"/>
              </a:ext>
            </a:extLst>
          </p:cNvPr>
          <p:cNvSpPr>
            <a:spLocks noGrp="1"/>
          </p:cNvSpPr>
          <p:nvPr>
            <p:ph type="pic" sz="quarter" idx="17"/>
          </p:nvPr>
        </p:nvSpPr>
        <p:spPr>
          <a:xfrm>
            <a:off x="8537575" y="161925"/>
            <a:ext cx="3505200" cy="279082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a:extLst>
              <a:ext uri="{FF2B5EF4-FFF2-40B4-BE49-F238E27FC236}">
                <a16:creationId xmlns:a16="http://schemas.microsoft.com/office/drawing/2014/main" id="{764CAAC2-C65B-5A47-945B-9F1E079FEB29}"/>
              </a:ext>
            </a:extLst>
          </p:cNvPr>
          <p:cNvSpPr>
            <a:spLocks noGrp="1"/>
          </p:cNvSpPr>
          <p:nvPr>
            <p:ph type="pic" sz="quarter" idx="18"/>
          </p:nvPr>
        </p:nvSpPr>
        <p:spPr>
          <a:xfrm>
            <a:off x="6137275" y="1598613"/>
            <a:ext cx="2305050" cy="2082800"/>
          </a:xfrm>
          <a:prstGeom prst="rect">
            <a:avLst/>
          </a:prstGeom>
        </p:spPr>
        <p:txBody>
          <a:bodyPr/>
          <a:lstStyle/>
          <a:p>
            <a:endParaRPr lang="en-US" dirty="0"/>
          </a:p>
        </p:txBody>
      </p:sp>
      <p:sp>
        <p:nvSpPr>
          <p:cNvPr id="10" name="Picture Placeholder 9">
            <a:extLst>
              <a:ext uri="{FF2B5EF4-FFF2-40B4-BE49-F238E27FC236}">
                <a16:creationId xmlns:a16="http://schemas.microsoft.com/office/drawing/2014/main" id="{59A23872-A8F3-A849-9FD5-1C40A189BD0F}"/>
              </a:ext>
            </a:extLst>
          </p:cNvPr>
          <p:cNvSpPr>
            <a:spLocks noGrp="1"/>
          </p:cNvSpPr>
          <p:nvPr>
            <p:ph type="pic" sz="quarter" idx="19"/>
          </p:nvPr>
        </p:nvSpPr>
        <p:spPr>
          <a:xfrm>
            <a:off x="149225" y="3775075"/>
            <a:ext cx="3505200" cy="2047875"/>
          </a:xfrm>
          <a:prstGeom prst="rect">
            <a:avLst/>
          </a:prstGeom>
        </p:spPr>
        <p:txBody>
          <a:bodyPr/>
          <a:lstStyle/>
          <a:p>
            <a:endParaRPr lang="en-US" dirty="0"/>
          </a:p>
        </p:txBody>
      </p:sp>
      <p:sp>
        <p:nvSpPr>
          <p:cNvPr id="12" name="Picture Placeholder 11">
            <a:extLst>
              <a:ext uri="{FF2B5EF4-FFF2-40B4-BE49-F238E27FC236}">
                <a16:creationId xmlns:a16="http://schemas.microsoft.com/office/drawing/2014/main" id="{6137EEA1-DCD2-894D-BB21-452DB2414DBB}"/>
              </a:ext>
            </a:extLst>
          </p:cNvPr>
          <p:cNvSpPr>
            <a:spLocks noGrp="1"/>
          </p:cNvSpPr>
          <p:nvPr>
            <p:ph type="pic" sz="quarter" idx="20"/>
          </p:nvPr>
        </p:nvSpPr>
        <p:spPr>
          <a:xfrm>
            <a:off x="3744913" y="3775075"/>
            <a:ext cx="4697412" cy="2047875"/>
          </a:xfrm>
          <a:prstGeom prst="rect">
            <a:avLst/>
          </a:prstGeom>
        </p:spPr>
        <p:txBody>
          <a:bodyPr/>
          <a:lstStyle/>
          <a:p>
            <a:endParaRPr lang="en-US" dirty="0"/>
          </a:p>
        </p:txBody>
      </p:sp>
      <p:sp>
        <p:nvSpPr>
          <p:cNvPr id="30" name="Picture Placeholder 29">
            <a:extLst>
              <a:ext uri="{FF2B5EF4-FFF2-40B4-BE49-F238E27FC236}">
                <a16:creationId xmlns:a16="http://schemas.microsoft.com/office/drawing/2014/main" id="{38B23FB4-B834-364D-9575-A358F02BA45C}"/>
              </a:ext>
            </a:extLst>
          </p:cNvPr>
          <p:cNvSpPr>
            <a:spLocks noGrp="1"/>
          </p:cNvSpPr>
          <p:nvPr>
            <p:ph type="pic" sz="quarter" idx="21"/>
          </p:nvPr>
        </p:nvSpPr>
        <p:spPr>
          <a:xfrm>
            <a:off x="8537575" y="3032125"/>
            <a:ext cx="3505200" cy="2790825"/>
          </a:xfrm>
          <a:prstGeom prst="rect">
            <a:avLst/>
          </a:prstGeom>
        </p:spPr>
        <p:txBody>
          <a:bodyPr/>
          <a:lstStyle/>
          <a:p>
            <a:endParaRPr lang="en-US" dirty="0"/>
          </a:p>
        </p:txBody>
      </p:sp>
      <p:grpSp>
        <p:nvGrpSpPr>
          <p:cNvPr id="24" name="Logo Lockup">
            <a:extLst>
              <a:ext uri="{FF2B5EF4-FFF2-40B4-BE49-F238E27FC236}">
                <a16:creationId xmlns:a16="http://schemas.microsoft.com/office/drawing/2014/main" id="{1FD48007-A18C-FD4B-A717-D0F595CAA017}"/>
              </a:ext>
            </a:extLst>
          </p:cNvPr>
          <p:cNvGrpSpPr/>
          <p:nvPr userDrawn="1"/>
        </p:nvGrpSpPr>
        <p:grpSpPr>
          <a:xfrm>
            <a:off x="9954812" y="6171836"/>
            <a:ext cx="1718186" cy="523728"/>
            <a:chOff x="9954812" y="6171836"/>
            <a:chExt cx="1718186" cy="523728"/>
          </a:xfrm>
        </p:grpSpPr>
        <p:pic>
          <p:nvPicPr>
            <p:cNvPr id="25" name="Picture 24">
              <a:extLst>
                <a:ext uri="{FF2B5EF4-FFF2-40B4-BE49-F238E27FC236}">
                  <a16:creationId xmlns:a16="http://schemas.microsoft.com/office/drawing/2014/main" id="{DF2D668B-C2F0-FA47-90DA-759FFAFABC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6" name="Picture 25">
              <a:extLst>
                <a:ext uri="{FF2B5EF4-FFF2-40B4-BE49-F238E27FC236}">
                  <a16:creationId xmlns:a16="http://schemas.microsoft.com/office/drawing/2014/main" id="{05EC40C7-8749-6243-B6E7-8858AB536D6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7" name="Straight Connector 26">
              <a:extLst>
                <a:ext uri="{FF2B5EF4-FFF2-40B4-BE49-F238E27FC236}">
                  <a16:creationId xmlns:a16="http://schemas.microsoft.com/office/drawing/2014/main" id="{E8FD21B5-7AB9-9140-A0D7-D0AA7526F08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401C8B41-7D6B-FF48-A528-5ECD9FCA4899}"/>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2" name="Footer Placeholder 4">
            <a:extLst>
              <a:ext uri="{FF2B5EF4-FFF2-40B4-BE49-F238E27FC236}">
                <a16:creationId xmlns:a16="http://schemas.microsoft.com/office/drawing/2014/main" id="{31620EFA-BFE0-9B42-AF6E-FE0C1C448BDE}"/>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19" name="Text Placeholder 3">
            <a:extLst>
              <a:ext uri="{FF2B5EF4-FFF2-40B4-BE49-F238E27FC236}">
                <a16:creationId xmlns:a16="http://schemas.microsoft.com/office/drawing/2014/main" id="{B5F277BA-BBC1-994E-B62A-545BCB9A3598}"/>
              </a:ext>
            </a:extLst>
          </p:cNvPr>
          <p:cNvSpPr>
            <a:spLocks noGrp="1"/>
          </p:cNvSpPr>
          <p:nvPr>
            <p:ph type="body" sz="quarter" idx="23"/>
          </p:nvPr>
        </p:nvSpPr>
        <p:spPr>
          <a:xfrm>
            <a:off x="210312" y="2459736"/>
            <a:ext cx="3081528" cy="923544"/>
          </a:xfrm>
          <a:prstGeom prst="rect">
            <a:avLst/>
          </a:prstGeom>
        </p:spPr>
        <p:txBody>
          <a:bodyPr/>
          <a:lstStyle>
            <a:lvl1pPr algn="ct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p:txBody>
      </p:sp>
      <p:sp>
        <p:nvSpPr>
          <p:cNvPr id="20" name="Text Placeholder 4">
            <a:extLst>
              <a:ext uri="{FF2B5EF4-FFF2-40B4-BE49-F238E27FC236}">
                <a16:creationId xmlns:a16="http://schemas.microsoft.com/office/drawing/2014/main" id="{A2AE614D-1445-E144-BF9D-2BC0A99EA0F9}"/>
              </a:ext>
            </a:extLst>
          </p:cNvPr>
          <p:cNvSpPr>
            <a:spLocks noGrp="1"/>
          </p:cNvSpPr>
          <p:nvPr>
            <p:ph type="body" sz="quarter" idx="2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261112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 Teal">
    <p:bg>
      <p:bgPr>
        <a:solidFill>
          <a:srgbClr val="0095A9"/>
        </a:solidFill>
        <a:effectLst/>
      </p:bgPr>
    </p:bg>
    <p:spTree>
      <p:nvGrpSpPr>
        <p:cNvPr id="1" name=""/>
        <p:cNvGrpSpPr/>
        <p:nvPr/>
      </p:nvGrpSpPr>
      <p:grpSpPr>
        <a:xfrm>
          <a:off x="0" y="0"/>
          <a:ext cx="0" cy="0"/>
          <a:chOff x="0" y="0"/>
          <a:chExt cx="0" cy="0"/>
        </a:xfrm>
      </p:grpSpPr>
      <p:sp>
        <p:nvSpPr>
          <p:cNvPr id="13" name="White box">
            <a:extLst>
              <a:ext uri="{FF2B5EF4-FFF2-40B4-BE49-F238E27FC236}">
                <a16:creationId xmlns:a16="http://schemas.microsoft.com/office/drawing/2014/main" id="{99824B34-7EFB-45F0-AFA5-5562C87409CD}"/>
              </a:ext>
            </a:extLst>
          </p:cNvPr>
          <p:cNvSpPr/>
          <p:nvPr userDrawn="1"/>
        </p:nvSpPr>
        <p:spPr>
          <a:xfrm>
            <a:off x="148280" y="163286"/>
            <a:ext cx="11894960" cy="6532930"/>
          </a:xfrm>
          <a:prstGeom prst="rect">
            <a:avLst/>
          </a:prstGeom>
          <a:solidFill>
            <a:srgbClr val="00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5" name="Logo Lockup">
            <a:extLst>
              <a:ext uri="{FF2B5EF4-FFF2-40B4-BE49-F238E27FC236}">
                <a16:creationId xmlns:a16="http://schemas.microsoft.com/office/drawing/2014/main" id="{BB6E7BEA-558C-4AC4-B785-9A2339E98412}"/>
              </a:ext>
            </a:extLst>
          </p:cNvPr>
          <p:cNvGrpSpPr/>
          <p:nvPr userDrawn="1"/>
        </p:nvGrpSpPr>
        <p:grpSpPr>
          <a:xfrm>
            <a:off x="9954812" y="6171836"/>
            <a:ext cx="1718186" cy="523728"/>
            <a:chOff x="9954812" y="6171836"/>
            <a:chExt cx="1718186" cy="523728"/>
          </a:xfrm>
        </p:grpSpPr>
        <p:pic>
          <p:nvPicPr>
            <p:cNvPr id="16" name="Picture 15">
              <a:extLst>
                <a:ext uri="{FF2B5EF4-FFF2-40B4-BE49-F238E27FC236}">
                  <a16:creationId xmlns:a16="http://schemas.microsoft.com/office/drawing/2014/main" id="{C4C27CC3-4D97-465A-BDB9-29AC2B103457}"/>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7" name="Picture 16">
              <a:extLst>
                <a:ext uri="{FF2B5EF4-FFF2-40B4-BE49-F238E27FC236}">
                  <a16:creationId xmlns:a16="http://schemas.microsoft.com/office/drawing/2014/main" id="{C5C835DF-07D2-48BB-A27A-067A63302FD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18" name="Straight Connector 17">
              <a:extLst>
                <a:ext uri="{FF2B5EF4-FFF2-40B4-BE49-F238E27FC236}">
                  <a16:creationId xmlns:a16="http://schemas.microsoft.com/office/drawing/2014/main" id="{9F90D868-60AA-40ED-8628-241F0DD61DCC}"/>
                </a:ext>
              </a:extLst>
            </p:cNvPr>
            <p:cNvCxnSpPr/>
            <p:nvPr userDrawn="1"/>
          </p:nvCxnSpPr>
          <p:spPr>
            <a:xfrm>
              <a:off x="10973991" y="6268429"/>
              <a:ext cx="0" cy="3252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 Placeholder 2">
            <a:extLst>
              <a:ext uri="{FF2B5EF4-FFF2-40B4-BE49-F238E27FC236}">
                <a16:creationId xmlns:a16="http://schemas.microsoft.com/office/drawing/2014/main" id="{40F9EB7C-DDDC-4C44-9248-E74CB76F8600}"/>
              </a:ext>
            </a:extLst>
          </p:cNvPr>
          <p:cNvSpPr>
            <a:spLocks noGrp="1"/>
          </p:cNvSpPr>
          <p:nvPr>
            <p:ph type="body" idx="12" hasCustomPrompt="1"/>
          </p:nvPr>
        </p:nvSpPr>
        <p:spPr>
          <a:xfrm>
            <a:off x="3261360" y="3609498"/>
            <a:ext cx="5669280" cy="603504"/>
          </a:xfrm>
          <a:prstGeom prst="rect">
            <a:avLst/>
          </a:prstGeom>
        </p:spPr>
        <p:txBody>
          <a:bodyPr anchor="t" anchorCtr="1">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kern="0" spc="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Subhead goes here</a:t>
            </a:r>
          </a:p>
        </p:txBody>
      </p:sp>
      <p:sp>
        <p:nvSpPr>
          <p:cNvPr id="2" name="Title 1">
            <a:extLst>
              <a:ext uri="{FF2B5EF4-FFF2-40B4-BE49-F238E27FC236}">
                <a16:creationId xmlns:a16="http://schemas.microsoft.com/office/drawing/2014/main" id="{299AA5E3-533D-458D-96FF-E3E50DFDD174}"/>
              </a:ext>
            </a:extLst>
          </p:cNvPr>
          <p:cNvSpPr>
            <a:spLocks noGrp="1"/>
          </p:cNvSpPr>
          <p:nvPr>
            <p:ph type="ctrTitle" hasCustomPrompt="1"/>
          </p:nvPr>
        </p:nvSpPr>
        <p:spPr>
          <a:xfrm>
            <a:off x="975518" y="1825912"/>
            <a:ext cx="10240964" cy="1655762"/>
          </a:xfrm>
        </p:spPr>
        <p:txBody>
          <a:bodyPr anchor="b"/>
          <a:lstStyle>
            <a:lvl1pPr algn="ctr">
              <a:defRPr sz="3600" kern="0" spc="0" baseline="0">
                <a:solidFill>
                  <a:schemeClr val="bg1"/>
                </a:solidFill>
              </a:defRPr>
            </a:lvl1pPr>
          </a:lstStyle>
          <a:p>
            <a:r>
              <a:rPr lang="en-US" dirty="0"/>
              <a:t>Divider title goes here</a:t>
            </a:r>
          </a:p>
        </p:txBody>
      </p:sp>
    </p:spTree>
    <p:extLst>
      <p:ext uri="{BB962C8B-B14F-4D97-AF65-F5344CB8AC3E}">
        <p14:creationId xmlns:p14="http://schemas.microsoft.com/office/powerpoint/2010/main" val="3116529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Grid - Green">
    <p:bg>
      <p:bgPr>
        <a:solidFill>
          <a:schemeClr val="accent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5" name="Picture Placeholder 4">
            <a:extLst>
              <a:ext uri="{FF2B5EF4-FFF2-40B4-BE49-F238E27FC236}">
                <a16:creationId xmlns:a16="http://schemas.microsoft.com/office/drawing/2014/main" id="{EF892A1C-5095-BE41-9741-F72CC907BBF2}"/>
              </a:ext>
            </a:extLst>
          </p:cNvPr>
          <p:cNvSpPr>
            <a:spLocks noGrp="1"/>
          </p:cNvSpPr>
          <p:nvPr>
            <p:ph type="pic" sz="quarter" idx="14"/>
          </p:nvPr>
        </p:nvSpPr>
        <p:spPr>
          <a:xfrm>
            <a:off x="148905" y="161792"/>
            <a:ext cx="3505200" cy="2092325"/>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D71925DF-EB5A-DC43-82D5-4EB18677E06B}"/>
              </a:ext>
            </a:extLst>
          </p:cNvPr>
          <p:cNvSpPr>
            <a:spLocks noGrp="1"/>
          </p:cNvSpPr>
          <p:nvPr>
            <p:ph type="pic" sz="quarter" idx="15"/>
          </p:nvPr>
        </p:nvSpPr>
        <p:spPr>
          <a:xfrm>
            <a:off x="3744913" y="161925"/>
            <a:ext cx="2297112" cy="3519488"/>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A1DD3277-F9CC-F149-AAC3-CED92F9C3762}"/>
              </a:ext>
            </a:extLst>
          </p:cNvPr>
          <p:cNvSpPr>
            <a:spLocks noGrp="1"/>
          </p:cNvSpPr>
          <p:nvPr>
            <p:ph type="pic" sz="quarter" idx="16"/>
          </p:nvPr>
        </p:nvSpPr>
        <p:spPr>
          <a:xfrm>
            <a:off x="6137275" y="161925"/>
            <a:ext cx="2305050" cy="1360488"/>
          </a:xfrm>
          <a:prstGeom prst="rect">
            <a:avLst/>
          </a:prstGeom>
        </p:spPr>
        <p:txBody>
          <a:bodyPr/>
          <a:lstStyle/>
          <a:p>
            <a:endParaRPr lang="en-US" dirty="0"/>
          </a:p>
        </p:txBody>
      </p:sp>
      <p:sp>
        <p:nvSpPr>
          <p:cNvPr id="3" name="Picture Placeholder 2">
            <a:extLst>
              <a:ext uri="{FF2B5EF4-FFF2-40B4-BE49-F238E27FC236}">
                <a16:creationId xmlns:a16="http://schemas.microsoft.com/office/drawing/2014/main" id="{732936C6-0C6B-4148-BA90-82327FF94EF5}"/>
              </a:ext>
            </a:extLst>
          </p:cNvPr>
          <p:cNvSpPr>
            <a:spLocks noGrp="1"/>
          </p:cNvSpPr>
          <p:nvPr>
            <p:ph type="pic" sz="quarter" idx="17"/>
          </p:nvPr>
        </p:nvSpPr>
        <p:spPr>
          <a:xfrm>
            <a:off x="8537575" y="161925"/>
            <a:ext cx="3505200" cy="279082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a:extLst>
              <a:ext uri="{FF2B5EF4-FFF2-40B4-BE49-F238E27FC236}">
                <a16:creationId xmlns:a16="http://schemas.microsoft.com/office/drawing/2014/main" id="{764CAAC2-C65B-5A47-945B-9F1E079FEB29}"/>
              </a:ext>
            </a:extLst>
          </p:cNvPr>
          <p:cNvSpPr>
            <a:spLocks noGrp="1"/>
          </p:cNvSpPr>
          <p:nvPr>
            <p:ph type="pic" sz="quarter" idx="18"/>
          </p:nvPr>
        </p:nvSpPr>
        <p:spPr>
          <a:xfrm>
            <a:off x="6137275" y="1598613"/>
            <a:ext cx="2305050" cy="2082800"/>
          </a:xfrm>
          <a:prstGeom prst="rect">
            <a:avLst/>
          </a:prstGeom>
        </p:spPr>
        <p:txBody>
          <a:bodyPr/>
          <a:lstStyle/>
          <a:p>
            <a:endParaRPr lang="en-US" dirty="0"/>
          </a:p>
        </p:txBody>
      </p:sp>
      <p:sp>
        <p:nvSpPr>
          <p:cNvPr id="10" name="Picture Placeholder 9">
            <a:extLst>
              <a:ext uri="{FF2B5EF4-FFF2-40B4-BE49-F238E27FC236}">
                <a16:creationId xmlns:a16="http://schemas.microsoft.com/office/drawing/2014/main" id="{59A23872-A8F3-A849-9FD5-1C40A189BD0F}"/>
              </a:ext>
            </a:extLst>
          </p:cNvPr>
          <p:cNvSpPr>
            <a:spLocks noGrp="1"/>
          </p:cNvSpPr>
          <p:nvPr>
            <p:ph type="pic" sz="quarter" idx="19"/>
          </p:nvPr>
        </p:nvSpPr>
        <p:spPr>
          <a:xfrm>
            <a:off x="149225" y="3775075"/>
            <a:ext cx="3505200" cy="2047875"/>
          </a:xfrm>
          <a:prstGeom prst="rect">
            <a:avLst/>
          </a:prstGeom>
        </p:spPr>
        <p:txBody>
          <a:bodyPr/>
          <a:lstStyle/>
          <a:p>
            <a:endParaRPr lang="en-US" dirty="0"/>
          </a:p>
        </p:txBody>
      </p:sp>
      <p:sp>
        <p:nvSpPr>
          <p:cNvPr id="12" name="Picture Placeholder 11">
            <a:extLst>
              <a:ext uri="{FF2B5EF4-FFF2-40B4-BE49-F238E27FC236}">
                <a16:creationId xmlns:a16="http://schemas.microsoft.com/office/drawing/2014/main" id="{6137EEA1-DCD2-894D-BB21-452DB2414DBB}"/>
              </a:ext>
            </a:extLst>
          </p:cNvPr>
          <p:cNvSpPr>
            <a:spLocks noGrp="1"/>
          </p:cNvSpPr>
          <p:nvPr>
            <p:ph type="pic" sz="quarter" idx="20"/>
          </p:nvPr>
        </p:nvSpPr>
        <p:spPr>
          <a:xfrm>
            <a:off x="3744913" y="3775075"/>
            <a:ext cx="4697412" cy="2047875"/>
          </a:xfrm>
          <a:prstGeom prst="rect">
            <a:avLst/>
          </a:prstGeom>
        </p:spPr>
        <p:txBody>
          <a:bodyPr/>
          <a:lstStyle/>
          <a:p>
            <a:endParaRPr lang="en-US" dirty="0"/>
          </a:p>
        </p:txBody>
      </p:sp>
      <p:sp>
        <p:nvSpPr>
          <p:cNvPr id="30" name="Picture Placeholder 29">
            <a:extLst>
              <a:ext uri="{FF2B5EF4-FFF2-40B4-BE49-F238E27FC236}">
                <a16:creationId xmlns:a16="http://schemas.microsoft.com/office/drawing/2014/main" id="{38B23FB4-B834-364D-9575-A358F02BA45C}"/>
              </a:ext>
            </a:extLst>
          </p:cNvPr>
          <p:cNvSpPr>
            <a:spLocks noGrp="1"/>
          </p:cNvSpPr>
          <p:nvPr>
            <p:ph type="pic" sz="quarter" idx="21"/>
          </p:nvPr>
        </p:nvSpPr>
        <p:spPr>
          <a:xfrm>
            <a:off x="8537575" y="3032125"/>
            <a:ext cx="3505200" cy="2790825"/>
          </a:xfrm>
          <a:prstGeom prst="rect">
            <a:avLst/>
          </a:prstGeom>
        </p:spPr>
        <p:txBody>
          <a:bodyPr/>
          <a:lstStyle/>
          <a:p>
            <a:endParaRPr lang="en-US" dirty="0"/>
          </a:p>
        </p:txBody>
      </p:sp>
      <p:grpSp>
        <p:nvGrpSpPr>
          <p:cNvPr id="24" name="Logo Lockup">
            <a:extLst>
              <a:ext uri="{FF2B5EF4-FFF2-40B4-BE49-F238E27FC236}">
                <a16:creationId xmlns:a16="http://schemas.microsoft.com/office/drawing/2014/main" id="{1FD48007-A18C-FD4B-A717-D0F595CAA017}"/>
              </a:ext>
            </a:extLst>
          </p:cNvPr>
          <p:cNvGrpSpPr/>
          <p:nvPr userDrawn="1"/>
        </p:nvGrpSpPr>
        <p:grpSpPr>
          <a:xfrm>
            <a:off x="9954812" y="6171836"/>
            <a:ext cx="1718186" cy="523728"/>
            <a:chOff x="9954812" y="6171836"/>
            <a:chExt cx="1718186" cy="523728"/>
          </a:xfrm>
        </p:grpSpPr>
        <p:pic>
          <p:nvPicPr>
            <p:cNvPr id="25" name="Picture 24">
              <a:extLst>
                <a:ext uri="{FF2B5EF4-FFF2-40B4-BE49-F238E27FC236}">
                  <a16:creationId xmlns:a16="http://schemas.microsoft.com/office/drawing/2014/main" id="{DF2D668B-C2F0-FA47-90DA-759FFAFABC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6" name="Picture 25">
              <a:extLst>
                <a:ext uri="{FF2B5EF4-FFF2-40B4-BE49-F238E27FC236}">
                  <a16:creationId xmlns:a16="http://schemas.microsoft.com/office/drawing/2014/main" id="{05EC40C7-8749-6243-B6E7-8858AB536D6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7" name="Straight Connector 26">
              <a:extLst>
                <a:ext uri="{FF2B5EF4-FFF2-40B4-BE49-F238E27FC236}">
                  <a16:creationId xmlns:a16="http://schemas.microsoft.com/office/drawing/2014/main" id="{E8FD21B5-7AB9-9140-A0D7-D0AA7526F08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401C8B41-7D6B-FF48-A528-5ECD9FCA4899}"/>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2" name="Footer Placeholder 4">
            <a:extLst>
              <a:ext uri="{FF2B5EF4-FFF2-40B4-BE49-F238E27FC236}">
                <a16:creationId xmlns:a16="http://schemas.microsoft.com/office/drawing/2014/main" id="{31620EFA-BFE0-9B42-AF6E-FE0C1C448BDE}"/>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4" name="Text Placeholder 3">
            <a:extLst>
              <a:ext uri="{FF2B5EF4-FFF2-40B4-BE49-F238E27FC236}">
                <a16:creationId xmlns:a16="http://schemas.microsoft.com/office/drawing/2014/main" id="{DF25E2DF-654C-564C-AC5B-184469FEADF6}"/>
              </a:ext>
            </a:extLst>
          </p:cNvPr>
          <p:cNvSpPr>
            <a:spLocks noGrp="1"/>
          </p:cNvSpPr>
          <p:nvPr>
            <p:ph type="body" sz="quarter" idx="23"/>
          </p:nvPr>
        </p:nvSpPr>
        <p:spPr>
          <a:xfrm>
            <a:off x="210312" y="2459736"/>
            <a:ext cx="3081528" cy="923544"/>
          </a:xfrm>
          <a:prstGeom prst="rect">
            <a:avLst/>
          </a:prstGeom>
        </p:spPr>
        <p:txBody>
          <a:bodyPr/>
          <a:lstStyle>
            <a:lvl1pPr algn="ct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p:txBody>
      </p:sp>
      <p:sp>
        <p:nvSpPr>
          <p:cNvPr id="21" name="Text Placeholder 4">
            <a:extLst>
              <a:ext uri="{FF2B5EF4-FFF2-40B4-BE49-F238E27FC236}">
                <a16:creationId xmlns:a16="http://schemas.microsoft.com/office/drawing/2014/main" id="{2DAF5740-596F-0247-B3E5-8EFCE99C77AB}"/>
              </a:ext>
            </a:extLst>
          </p:cNvPr>
          <p:cNvSpPr>
            <a:spLocks noGrp="1"/>
          </p:cNvSpPr>
          <p:nvPr>
            <p:ph type="body" sz="quarter" idx="2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4842894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Grid - Blue">
    <p:bg>
      <p:bgPr>
        <a:solidFill>
          <a:schemeClr val="accent5"/>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5" name="Picture Placeholder 4">
            <a:extLst>
              <a:ext uri="{FF2B5EF4-FFF2-40B4-BE49-F238E27FC236}">
                <a16:creationId xmlns:a16="http://schemas.microsoft.com/office/drawing/2014/main" id="{EF892A1C-5095-BE41-9741-F72CC907BBF2}"/>
              </a:ext>
            </a:extLst>
          </p:cNvPr>
          <p:cNvSpPr>
            <a:spLocks noGrp="1"/>
          </p:cNvSpPr>
          <p:nvPr>
            <p:ph type="pic" sz="quarter" idx="14"/>
          </p:nvPr>
        </p:nvSpPr>
        <p:spPr>
          <a:xfrm>
            <a:off x="148905" y="161792"/>
            <a:ext cx="3505200" cy="2092325"/>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D71925DF-EB5A-DC43-82D5-4EB18677E06B}"/>
              </a:ext>
            </a:extLst>
          </p:cNvPr>
          <p:cNvSpPr>
            <a:spLocks noGrp="1"/>
          </p:cNvSpPr>
          <p:nvPr>
            <p:ph type="pic" sz="quarter" idx="15"/>
          </p:nvPr>
        </p:nvSpPr>
        <p:spPr>
          <a:xfrm>
            <a:off x="3744913" y="161925"/>
            <a:ext cx="2297112" cy="3519488"/>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A1DD3277-F9CC-F149-AAC3-CED92F9C3762}"/>
              </a:ext>
            </a:extLst>
          </p:cNvPr>
          <p:cNvSpPr>
            <a:spLocks noGrp="1"/>
          </p:cNvSpPr>
          <p:nvPr>
            <p:ph type="pic" sz="quarter" idx="16"/>
          </p:nvPr>
        </p:nvSpPr>
        <p:spPr>
          <a:xfrm>
            <a:off x="6137275" y="161925"/>
            <a:ext cx="2305050" cy="1360488"/>
          </a:xfrm>
          <a:prstGeom prst="rect">
            <a:avLst/>
          </a:prstGeom>
        </p:spPr>
        <p:txBody>
          <a:bodyPr/>
          <a:lstStyle/>
          <a:p>
            <a:endParaRPr lang="en-US" dirty="0"/>
          </a:p>
        </p:txBody>
      </p:sp>
      <p:sp>
        <p:nvSpPr>
          <p:cNvPr id="3" name="Picture Placeholder 2">
            <a:extLst>
              <a:ext uri="{FF2B5EF4-FFF2-40B4-BE49-F238E27FC236}">
                <a16:creationId xmlns:a16="http://schemas.microsoft.com/office/drawing/2014/main" id="{732936C6-0C6B-4148-BA90-82327FF94EF5}"/>
              </a:ext>
            </a:extLst>
          </p:cNvPr>
          <p:cNvSpPr>
            <a:spLocks noGrp="1"/>
          </p:cNvSpPr>
          <p:nvPr>
            <p:ph type="pic" sz="quarter" idx="17"/>
          </p:nvPr>
        </p:nvSpPr>
        <p:spPr>
          <a:xfrm>
            <a:off x="8537575" y="161925"/>
            <a:ext cx="3505200" cy="279082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a:extLst>
              <a:ext uri="{FF2B5EF4-FFF2-40B4-BE49-F238E27FC236}">
                <a16:creationId xmlns:a16="http://schemas.microsoft.com/office/drawing/2014/main" id="{764CAAC2-C65B-5A47-945B-9F1E079FEB29}"/>
              </a:ext>
            </a:extLst>
          </p:cNvPr>
          <p:cNvSpPr>
            <a:spLocks noGrp="1"/>
          </p:cNvSpPr>
          <p:nvPr>
            <p:ph type="pic" sz="quarter" idx="18"/>
          </p:nvPr>
        </p:nvSpPr>
        <p:spPr>
          <a:xfrm>
            <a:off x="6137275" y="1598613"/>
            <a:ext cx="2305050" cy="2082800"/>
          </a:xfrm>
          <a:prstGeom prst="rect">
            <a:avLst/>
          </a:prstGeom>
        </p:spPr>
        <p:txBody>
          <a:bodyPr/>
          <a:lstStyle/>
          <a:p>
            <a:endParaRPr lang="en-US" dirty="0"/>
          </a:p>
        </p:txBody>
      </p:sp>
      <p:sp>
        <p:nvSpPr>
          <p:cNvPr id="10" name="Picture Placeholder 9">
            <a:extLst>
              <a:ext uri="{FF2B5EF4-FFF2-40B4-BE49-F238E27FC236}">
                <a16:creationId xmlns:a16="http://schemas.microsoft.com/office/drawing/2014/main" id="{59A23872-A8F3-A849-9FD5-1C40A189BD0F}"/>
              </a:ext>
            </a:extLst>
          </p:cNvPr>
          <p:cNvSpPr>
            <a:spLocks noGrp="1"/>
          </p:cNvSpPr>
          <p:nvPr>
            <p:ph type="pic" sz="quarter" idx="19"/>
          </p:nvPr>
        </p:nvSpPr>
        <p:spPr>
          <a:xfrm>
            <a:off x="149225" y="3775075"/>
            <a:ext cx="3505200" cy="2047875"/>
          </a:xfrm>
          <a:prstGeom prst="rect">
            <a:avLst/>
          </a:prstGeom>
        </p:spPr>
        <p:txBody>
          <a:bodyPr/>
          <a:lstStyle/>
          <a:p>
            <a:endParaRPr lang="en-US" dirty="0"/>
          </a:p>
        </p:txBody>
      </p:sp>
      <p:sp>
        <p:nvSpPr>
          <p:cNvPr id="12" name="Picture Placeholder 11">
            <a:extLst>
              <a:ext uri="{FF2B5EF4-FFF2-40B4-BE49-F238E27FC236}">
                <a16:creationId xmlns:a16="http://schemas.microsoft.com/office/drawing/2014/main" id="{6137EEA1-DCD2-894D-BB21-452DB2414DBB}"/>
              </a:ext>
            </a:extLst>
          </p:cNvPr>
          <p:cNvSpPr>
            <a:spLocks noGrp="1"/>
          </p:cNvSpPr>
          <p:nvPr>
            <p:ph type="pic" sz="quarter" idx="20"/>
          </p:nvPr>
        </p:nvSpPr>
        <p:spPr>
          <a:xfrm>
            <a:off x="3744913" y="3775075"/>
            <a:ext cx="4697412" cy="2047875"/>
          </a:xfrm>
          <a:prstGeom prst="rect">
            <a:avLst/>
          </a:prstGeom>
        </p:spPr>
        <p:txBody>
          <a:bodyPr/>
          <a:lstStyle/>
          <a:p>
            <a:endParaRPr lang="en-US" dirty="0"/>
          </a:p>
        </p:txBody>
      </p:sp>
      <p:sp>
        <p:nvSpPr>
          <p:cNvPr id="30" name="Picture Placeholder 29">
            <a:extLst>
              <a:ext uri="{FF2B5EF4-FFF2-40B4-BE49-F238E27FC236}">
                <a16:creationId xmlns:a16="http://schemas.microsoft.com/office/drawing/2014/main" id="{38B23FB4-B834-364D-9575-A358F02BA45C}"/>
              </a:ext>
            </a:extLst>
          </p:cNvPr>
          <p:cNvSpPr>
            <a:spLocks noGrp="1"/>
          </p:cNvSpPr>
          <p:nvPr>
            <p:ph type="pic" sz="quarter" idx="21"/>
          </p:nvPr>
        </p:nvSpPr>
        <p:spPr>
          <a:xfrm>
            <a:off x="8537575" y="3032125"/>
            <a:ext cx="3505200" cy="2790825"/>
          </a:xfrm>
          <a:prstGeom prst="rect">
            <a:avLst/>
          </a:prstGeom>
        </p:spPr>
        <p:txBody>
          <a:bodyPr/>
          <a:lstStyle/>
          <a:p>
            <a:endParaRPr lang="en-US" dirty="0"/>
          </a:p>
        </p:txBody>
      </p:sp>
      <p:grpSp>
        <p:nvGrpSpPr>
          <p:cNvPr id="24" name="Logo Lockup">
            <a:extLst>
              <a:ext uri="{FF2B5EF4-FFF2-40B4-BE49-F238E27FC236}">
                <a16:creationId xmlns:a16="http://schemas.microsoft.com/office/drawing/2014/main" id="{1FD48007-A18C-FD4B-A717-D0F595CAA017}"/>
              </a:ext>
            </a:extLst>
          </p:cNvPr>
          <p:cNvGrpSpPr/>
          <p:nvPr userDrawn="1"/>
        </p:nvGrpSpPr>
        <p:grpSpPr>
          <a:xfrm>
            <a:off x="9954812" y="6171836"/>
            <a:ext cx="1718186" cy="523728"/>
            <a:chOff x="9954812" y="6171836"/>
            <a:chExt cx="1718186" cy="523728"/>
          </a:xfrm>
        </p:grpSpPr>
        <p:pic>
          <p:nvPicPr>
            <p:cNvPr id="25" name="Picture 24">
              <a:extLst>
                <a:ext uri="{FF2B5EF4-FFF2-40B4-BE49-F238E27FC236}">
                  <a16:creationId xmlns:a16="http://schemas.microsoft.com/office/drawing/2014/main" id="{DF2D668B-C2F0-FA47-90DA-759FFAFABC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6" name="Picture 25">
              <a:extLst>
                <a:ext uri="{FF2B5EF4-FFF2-40B4-BE49-F238E27FC236}">
                  <a16:creationId xmlns:a16="http://schemas.microsoft.com/office/drawing/2014/main" id="{05EC40C7-8749-6243-B6E7-8858AB536D6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7" name="Straight Connector 26">
              <a:extLst>
                <a:ext uri="{FF2B5EF4-FFF2-40B4-BE49-F238E27FC236}">
                  <a16:creationId xmlns:a16="http://schemas.microsoft.com/office/drawing/2014/main" id="{E8FD21B5-7AB9-9140-A0D7-D0AA7526F08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401C8B41-7D6B-FF48-A528-5ECD9FCA4899}"/>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2" name="Footer Placeholder 4">
            <a:extLst>
              <a:ext uri="{FF2B5EF4-FFF2-40B4-BE49-F238E27FC236}">
                <a16:creationId xmlns:a16="http://schemas.microsoft.com/office/drawing/2014/main" id="{31620EFA-BFE0-9B42-AF6E-FE0C1C448BDE}"/>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19" name="Text Placeholder 3">
            <a:extLst>
              <a:ext uri="{FF2B5EF4-FFF2-40B4-BE49-F238E27FC236}">
                <a16:creationId xmlns:a16="http://schemas.microsoft.com/office/drawing/2014/main" id="{4752F8BB-FDDF-6244-B427-DAFDEFE5B54E}"/>
              </a:ext>
            </a:extLst>
          </p:cNvPr>
          <p:cNvSpPr>
            <a:spLocks noGrp="1"/>
          </p:cNvSpPr>
          <p:nvPr>
            <p:ph type="body" sz="quarter" idx="23"/>
          </p:nvPr>
        </p:nvSpPr>
        <p:spPr>
          <a:xfrm>
            <a:off x="210312" y="2459736"/>
            <a:ext cx="3081528" cy="923544"/>
          </a:xfrm>
          <a:prstGeom prst="rect">
            <a:avLst/>
          </a:prstGeom>
        </p:spPr>
        <p:txBody>
          <a:bodyPr/>
          <a:lstStyle>
            <a:lvl1pPr algn="ct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p:txBody>
      </p:sp>
      <p:sp>
        <p:nvSpPr>
          <p:cNvPr id="20" name="Text Placeholder 4">
            <a:extLst>
              <a:ext uri="{FF2B5EF4-FFF2-40B4-BE49-F238E27FC236}">
                <a16:creationId xmlns:a16="http://schemas.microsoft.com/office/drawing/2014/main" id="{0B84123F-3265-F04F-A5AD-4CD7D28394D0}"/>
              </a:ext>
            </a:extLst>
          </p:cNvPr>
          <p:cNvSpPr>
            <a:spLocks noGrp="1"/>
          </p:cNvSpPr>
          <p:nvPr>
            <p:ph type="body" sz="quarter" idx="2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35114194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Grid - Red">
    <p:bg>
      <p:bgPr>
        <a:solidFill>
          <a:schemeClr val="accent6"/>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5" name="Picture Placeholder 4">
            <a:extLst>
              <a:ext uri="{FF2B5EF4-FFF2-40B4-BE49-F238E27FC236}">
                <a16:creationId xmlns:a16="http://schemas.microsoft.com/office/drawing/2014/main" id="{EF892A1C-5095-BE41-9741-F72CC907BBF2}"/>
              </a:ext>
            </a:extLst>
          </p:cNvPr>
          <p:cNvSpPr>
            <a:spLocks noGrp="1"/>
          </p:cNvSpPr>
          <p:nvPr>
            <p:ph type="pic" sz="quarter" idx="14"/>
          </p:nvPr>
        </p:nvSpPr>
        <p:spPr>
          <a:xfrm>
            <a:off x="148905" y="161792"/>
            <a:ext cx="3505200" cy="2092325"/>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D71925DF-EB5A-DC43-82D5-4EB18677E06B}"/>
              </a:ext>
            </a:extLst>
          </p:cNvPr>
          <p:cNvSpPr>
            <a:spLocks noGrp="1"/>
          </p:cNvSpPr>
          <p:nvPr>
            <p:ph type="pic" sz="quarter" idx="15"/>
          </p:nvPr>
        </p:nvSpPr>
        <p:spPr>
          <a:xfrm>
            <a:off x="3744913" y="161925"/>
            <a:ext cx="2297112" cy="3519488"/>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A1DD3277-F9CC-F149-AAC3-CED92F9C3762}"/>
              </a:ext>
            </a:extLst>
          </p:cNvPr>
          <p:cNvSpPr>
            <a:spLocks noGrp="1"/>
          </p:cNvSpPr>
          <p:nvPr>
            <p:ph type="pic" sz="quarter" idx="16"/>
          </p:nvPr>
        </p:nvSpPr>
        <p:spPr>
          <a:xfrm>
            <a:off x="6137275" y="161925"/>
            <a:ext cx="2305050" cy="1360488"/>
          </a:xfrm>
          <a:prstGeom prst="rect">
            <a:avLst/>
          </a:prstGeom>
        </p:spPr>
        <p:txBody>
          <a:bodyPr/>
          <a:lstStyle/>
          <a:p>
            <a:endParaRPr lang="en-US" dirty="0"/>
          </a:p>
        </p:txBody>
      </p:sp>
      <p:sp>
        <p:nvSpPr>
          <p:cNvPr id="3" name="Picture Placeholder 2">
            <a:extLst>
              <a:ext uri="{FF2B5EF4-FFF2-40B4-BE49-F238E27FC236}">
                <a16:creationId xmlns:a16="http://schemas.microsoft.com/office/drawing/2014/main" id="{732936C6-0C6B-4148-BA90-82327FF94EF5}"/>
              </a:ext>
            </a:extLst>
          </p:cNvPr>
          <p:cNvSpPr>
            <a:spLocks noGrp="1"/>
          </p:cNvSpPr>
          <p:nvPr>
            <p:ph type="pic" sz="quarter" idx="17"/>
          </p:nvPr>
        </p:nvSpPr>
        <p:spPr>
          <a:xfrm>
            <a:off x="8537575" y="161925"/>
            <a:ext cx="3505200" cy="279082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a:extLst>
              <a:ext uri="{FF2B5EF4-FFF2-40B4-BE49-F238E27FC236}">
                <a16:creationId xmlns:a16="http://schemas.microsoft.com/office/drawing/2014/main" id="{764CAAC2-C65B-5A47-945B-9F1E079FEB29}"/>
              </a:ext>
            </a:extLst>
          </p:cNvPr>
          <p:cNvSpPr>
            <a:spLocks noGrp="1"/>
          </p:cNvSpPr>
          <p:nvPr>
            <p:ph type="pic" sz="quarter" idx="18"/>
          </p:nvPr>
        </p:nvSpPr>
        <p:spPr>
          <a:xfrm>
            <a:off x="6137275" y="1598613"/>
            <a:ext cx="2305050" cy="2082800"/>
          </a:xfrm>
          <a:prstGeom prst="rect">
            <a:avLst/>
          </a:prstGeom>
        </p:spPr>
        <p:txBody>
          <a:bodyPr/>
          <a:lstStyle/>
          <a:p>
            <a:endParaRPr lang="en-US" dirty="0"/>
          </a:p>
        </p:txBody>
      </p:sp>
      <p:sp>
        <p:nvSpPr>
          <p:cNvPr id="10" name="Picture Placeholder 9">
            <a:extLst>
              <a:ext uri="{FF2B5EF4-FFF2-40B4-BE49-F238E27FC236}">
                <a16:creationId xmlns:a16="http://schemas.microsoft.com/office/drawing/2014/main" id="{59A23872-A8F3-A849-9FD5-1C40A189BD0F}"/>
              </a:ext>
            </a:extLst>
          </p:cNvPr>
          <p:cNvSpPr>
            <a:spLocks noGrp="1"/>
          </p:cNvSpPr>
          <p:nvPr>
            <p:ph type="pic" sz="quarter" idx="19"/>
          </p:nvPr>
        </p:nvSpPr>
        <p:spPr>
          <a:xfrm>
            <a:off x="149225" y="3775075"/>
            <a:ext cx="3505200" cy="2047875"/>
          </a:xfrm>
          <a:prstGeom prst="rect">
            <a:avLst/>
          </a:prstGeom>
        </p:spPr>
        <p:txBody>
          <a:bodyPr/>
          <a:lstStyle/>
          <a:p>
            <a:endParaRPr lang="en-US" dirty="0"/>
          </a:p>
        </p:txBody>
      </p:sp>
      <p:sp>
        <p:nvSpPr>
          <p:cNvPr id="12" name="Picture Placeholder 11">
            <a:extLst>
              <a:ext uri="{FF2B5EF4-FFF2-40B4-BE49-F238E27FC236}">
                <a16:creationId xmlns:a16="http://schemas.microsoft.com/office/drawing/2014/main" id="{6137EEA1-DCD2-894D-BB21-452DB2414DBB}"/>
              </a:ext>
            </a:extLst>
          </p:cNvPr>
          <p:cNvSpPr>
            <a:spLocks noGrp="1"/>
          </p:cNvSpPr>
          <p:nvPr>
            <p:ph type="pic" sz="quarter" idx="20"/>
          </p:nvPr>
        </p:nvSpPr>
        <p:spPr>
          <a:xfrm>
            <a:off x="3744913" y="3775075"/>
            <a:ext cx="4697412" cy="2047875"/>
          </a:xfrm>
          <a:prstGeom prst="rect">
            <a:avLst/>
          </a:prstGeom>
        </p:spPr>
        <p:txBody>
          <a:bodyPr/>
          <a:lstStyle/>
          <a:p>
            <a:endParaRPr lang="en-US" dirty="0"/>
          </a:p>
        </p:txBody>
      </p:sp>
      <p:sp>
        <p:nvSpPr>
          <p:cNvPr id="30" name="Picture Placeholder 29">
            <a:extLst>
              <a:ext uri="{FF2B5EF4-FFF2-40B4-BE49-F238E27FC236}">
                <a16:creationId xmlns:a16="http://schemas.microsoft.com/office/drawing/2014/main" id="{38B23FB4-B834-364D-9575-A358F02BA45C}"/>
              </a:ext>
            </a:extLst>
          </p:cNvPr>
          <p:cNvSpPr>
            <a:spLocks noGrp="1"/>
          </p:cNvSpPr>
          <p:nvPr>
            <p:ph type="pic" sz="quarter" idx="21"/>
          </p:nvPr>
        </p:nvSpPr>
        <p:spPr>
          <a:xfrm>
            <a:off x="8537575" y="3032125"/>
            <a:ext cx="3505200" cy="2790825"/>
          </a:xfrm>
          <a:prstGeom prst="rect">
            <a:avLst/>
          </a:prstGeom>
        </p:spPr>
        <p:txBody>
          <a:bodyPr/>
          <a:lstStyle/>
          <a:p>
            <a:endParaRPr lang="en-US" dirty="0"/>
          </a:p>
        </p:txBody>
      </p:sp>
      <p:grpSp>
        <p:nvGrpSpPr>
          <p:cNvPr id="24" name="Logo Lockup">
            <a:extLst>
              <a:ext uri="{FF2B5EF4-FFF2-40B4-BE49-F238E27FC236}">
                <a16:creationId xmlns:a16="http://schemas.microsoft.com/office/drawing/2014/main" id="{1FD48007-A18C-FD4B-A717-D0F595CAA017}"/>
              </a:ext>
            </a:extLst>
          </p:cNvPr>
          <p:cNvGrpSpPr/>
          <p:nvPr userDrawn="1"/>
        </p:nvGrpSpPr>
        <p:grpSpPr>
          <a:xfrm>
            <a:off x="9954812" y="6171836"/>
            <a:ext cx="1718186" cy="523728"/>
            <a:chOff x="9954812" y="6171836"/>
            <a:chExt cx="1718186" cy="523728"/>
          </a:xfrm>
        </p:grpSpPr>
        <p:pic>
          <p:nvPicPr>
            <p:cNvPr id="25" name="Picture 24">
              <a:extLst>
                <a:ext uri="{FF2B5EF4-FFF2-40B4-BE49-F238E27FC236}">
                  <a16:creationId xmlns:a16="http://schemas.microsoft.com/office/drawing/2014/main" id="{DF2D668B-C2F0-FA47-90DA-759FFAFABC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6" name="Picture 25">
              <a:extLst>
                <a:ext uri="{FF2B5EF4-FFF2-40B4-BE49-F238E27FC236}">
                  <a16:creationId xmlns:a16="http://schemas.microsoft.com/office/drawing/2014/main" id="{05EC40C7-8749-6243-B6E7-8858AB536D6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7" name="Straight Connector 26">
              <a:extLst>
                <a:ext uri="{FF2B5EF4-FFF2-40B4-BE49-F238E27FC236}">
                  <a16:creationId xmlns:a16="http://schemas.microsoft.com/office/drawing/2014/main" id="{E8FD21B5-7AB9-9140-A0D7-D0AA7526F081}"/>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401C8B41-7D6B-FF48-A528-5ECD9FCA4899}"/>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2" name="Footer Placeholder 4">
            <a:extLst>
              <a:ext uri="{FF2B5EF4-FFF2-40B4-BE49-F238E27FC236}">
                <a16:creationId xmlns:a16="http://schemas.microsoft.com/office/drawing/2014/main" id="{31620EFA-BFE0-9B42-AF6E-FE0C1C448BDE}"/>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19" name="Text Placeholder 3">
            <a:extLst>
              <a:ext uri="{FF2B5EF4-FFF2-40B4-BE49-F238E27FC236}">
                <a16:creationId xmlns:a16="http://schemas.microsoft.com/office/drawing/2014/main" id="{114BE0A1-36B0-C249-9292-5367DB33A747}"/>
              </a:ext>
            </a:extLst>
          </p:cNvPr>
          <p:cNvSpPr>
            <a:spLocks noGrp="1"/>
          </p:cNvSpPr>
          <p:nvPr>
            <p:ph type="body" sz="quarter" idx="23"/>
          </p:nvPr>
        </p:nvSpPr>
        <p:spPr>
          <a:xfrm>
            <a:off x="210312" y="2459736"/>
            <a:ext cx="3081528" cy="923544"/>
          </a:xfrm>
          <a:prstGeom prst="rect">
            <a:avLst/>
          </a:prstGeom>
        </p:spPr>
        <p:txBody>
          <a:bodyPr/>
          <a:lstStyle>
            <a:lvl1pPr algn="ct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p:txBody>
      </p:sp>
      <p:sp>
        <p:nvSpPr>
          <p:cNvPr id="20" name="Text Placeholder 4">
            <a:extLst>
              <a:ext uri="{FF2B5EF4-FFF2-40B4-BE49-F238E27FC236}">
                <a16:creationId xmlns:a16="http://schemas.microsoft.com/office/drawing/2014/main" id="{E751C3F3-075D-AE4A-BD04-EE6610413581}"/>
              </a:ext>
            </a:extLst>
          </p:cNvPr>
          <p:cNvSpPr>
            <a:spLocks noGrp="1"/>
          </p:cNvSpPr>
          <p:nvPr>
            <p:ph type="body" sz="quarter" idx="2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1159890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w/ Image Grid - Teal">
    <p:bg>
      <p:bgPr>
        <a:solidFill>
          <a:schemeClr val="accent1"/>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6" name="Text Placeholder 18">
            <a:extLst>
              <a:ext uri="{FF2B5EF4-FFF2-40B4-BE49-F238E27FC236}">
                <a16:creationId xmlns:a16="http://schemas.microsoft.com/office/drawing/2014/main" id="{F2B7EF6E-5BB4-604E-B4F3-FEE75E3DBEA5}"/>
              </a:ext>
            </a:extLst>
          </p:cNvPr>
          <p:cNvSpPr>
            <a:spLocks noGrp="1"/>
          </p:cNvSpPr>
          <p:nvPr>
            <p:ph type="body" idx="12" hasCustomPrompt="1"/>
          </p:nvPr>
        </p:nvSpPr>
        <p:spPr>
          <a:xfrm>
            <a:off x="421644" y="1431931"/>
            <a:ext cx="5577840" cy="1199854"/>
          </a:xfrm>
          <a:prstGeom prst="rect">
            <a:avLst/>
          </a:prstGeom>
        </p:spPr>
        <p:txBody>
          <a:bodyPr/>
          <a:lstStyle>
            <a:lvl1pPr>
              <a:defRPr sz="1600" b="0"/>
            </a:lvl1pPr>
          </a:lstStyle>
          <a:p>
            <a:r>
              <a:rPr lang="en-US" dirty="0"/>
              <a:t>Subhead goes here </a:t>
            </a:r>
          </a:p>
        </p:txBody>
      </p:sp>
      <p:grpSp>
        <p:nvGrpSpPr>
          <p:cNvPr id="25" name="Logo Lockup">
            <a:extLst>
              <a:ext uri="{FF2B5EF4-FFF2-40B4-BE49-F238E27FC236}">
                <a16:creationId xmlns:a16="http://schemas.microsoft.com/office/drawing/2014/main" id="{57D10B16-F3C5-1B43-9ADE-AF69BB987F56}"/>
              </a:ext>
            </a:extLst>
          </p:cNvPr>
          <p:cNvGrpSpPr/>
          <p:nvPr userDrawn="1"/>
        </p:nvGrpSpPr>
        <p:grpSpPr>
          <a:xfrm>
            <a:off x="9954812" y="6171836"/>
            <a:ext cx="1718186" cy="523728"/>
            <a:chOff x="9954812" y="6171836"/>
            <a:chExt cx="1718186" cy="523728"/>
          </a:xfrm>
        </p:grpSpPr>
        <p:pic>
          <p:nvPicPr>
            <p:cNvPr id="26" name="Picture 25">
              <a:extLst>
                <a:ext uri="{FF2B5EF4-FFF2-40B4-BE49-F238E27FC236}">
                  <a16:creationId xmlns:a16="http://schemas.microsoft.com/office/drawing/2014/main" id="{863DA87E-D075-6C40-B28B-33F253651C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7" name="Picture 26">
              <a:extLst>
                <a:ext uri="{FF2B5EF4-FFF2-40B4-BE49-F238E27FC236}">
                  <a16:creationId xmlns:a16="http://schemas.microsoft.com/office/drawing/2014/main" id="{00E1A697-BF9F-6746-91BE-9EFA1FD466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39" name="Straight Connector 38">
              <a:extLst>
                <a:ext uri="{FF2B5EF4-FFF2-40B4-BE49-F238E27FC236}">
                  <a16:creationId xmlns:a16="http://schemas.microsoft.com/office/drawing/2014/main" id="{EB40AC48-33B5-5A4C-AE71-91E80669CBD4}"/>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29" name="Title 1">
            <a:extLst>
              <a:ext uri="{FF2B5EF4-FFF2-40B4-BE49-F238E27FC236}">
                <a16:creationId xmlns:a16="http://schemas.microsoft.com/office/drawing/2014/main" id="{77C6C982-E110-904C-984C-96A3E0C5C09B}"/>
              </a:ext>
            </a:extLst>
          </p:cNvPr>
          <p:cNvSpPr>
            <a:spLocks noGrp="1"/>
          </p:cNvSpPr>
          <p:nvPr>
            <p:ph type="title" hasCustomPrompt="1"/>
          </p:nvPr>
        </p:nvSpPr>
        <p:spPr>
          <a:xfrm>
            <a:off x="421644" y="320040"/>
            <a:ext cx="11251346" cy="876036"/>
          </a:xfrm>
        </p:spPr>
        <p:txBody>
          <a:bodyPr/>
          <a:lstStyle>
            <a:lvl1pPr>
              <a:defRPr>
                <a:solidFill>
                  <a:schemeClr val="accent2"/>
                </a:solidFill>
              </a:defRPr>
            </a:lvl1pPr>
          </a:lstStyle>
          <a:p>
            <a:r>
              <a:rPr lang="en-US" dirty="0"/>
              <a:t>Headline goes here</a:t>
            </a:r>
          </a:p>
        </p:txBody>
      </p:sp>
      <p:sp>
        <p:nvSpPr>
          <p:cNvPr id="33" name="Slide Number Placeholder 5">
            <a:extLst>
              <a:ext uri="{FF2B5EF4-FFF2-40B4-BE49-F238E27FC236}">
                <a16:creationId xmlns:a16="http://schemas.microsoft.com/office/drawing/2014/main" id="{D28CE44C-E428-0747-A304-459AF963C27C}"/>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4" name="Footer Placeholder 4">
            <a:extLst>
              <a:ext uri="{FF2B5EF4-FFF2-40B4-BE49-F238E27FC236}">
                <a16:creationId xmlns:a16="http://schemas.microsoft.com/office/drawing/2014/main" id="{A7E16776-1762-1740-8D75-DAB699AB5E52}"/>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3" name="Picture Placeholder 2">
            <a:extLst>
              <a:ext uri="{FF2B5EF4-FFF2-40B4-BE49-F238E27FC236}">
                <a16:creationId xmlns:a16="http://schemas.microsoft.com/office/drawing/2014/main" id="{C1C7CC79-84AB-D742-A0AD-E032B42E550B}"/>
              </a:ext>
            </a:extLst>
          </p:cNvPr>
          <p:cNvSpPr>
            <a:spLocks noGrp="1"/>
          </p:cNvSpPr>
          <p:nvPr>
            <p:ph type="pic" sz="quarter" idx="17"/>
          </p:nvPr>
        </p:nvSpPr>
        <p:spPr>
          <a:xfrm>
            <a:off x="6226175" y="1520825"/>
            <a:ext cx="1397000" cy="2117725"/>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8DB3988B-449D-7546-B7BA-BAC6DF5D7E33}"/>
              </a:ext>
            </a:extLst>
          </p:cNvPr>
          <p:cNvSpPr>
            <a:spLocks noGrp="1"/>
          </p:cNvSpPr>
          <p:nvPr>
            <p:ph type="pic" sz="quarter" idx="18"/>
          </p:nvPr>
        </p:nvSpPr>
        <p:spPr>
          <a:xfrm>
            <a:off x="7708900" y="1520825"/>
            <a:ext cx="1414463" cy="21177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CBDFA7C-0D02-F74D-985A-11B11B8AEFC7}"/>
              </a:ext>
            </a:extLst>
          </p:cNvPr>
          <p:cNvSpPr>
            <a:spLocks noGrp="1"/>
          </p:cNvSpPr>
          <p:nvPr>
            <p:ph type="pic" sz="quarter" idx="20"/>
          </p:nvPr>
        </p:nvSpPr>
        <p:spPr>
          <a:xfrm>
            <a:off x="9229725" y="1520825"/>
            <a:ext cx="2441575" cy="1381125"/>
          </a:xfrm>
          <a:prstGeom prst="rect">
            <a:avLst/>
          </a:prstGeom>
        </p:spPr>
        <p:txBody>
          <a:bodyPr/>
          <a:lstStyle/>
          <a:p>
            <a:endParaRPr lang="en-US" dirty="0"/>
          </a:p>
        </p:txBody>
      </p:sp>
      <p:sp>
        <p:nvSpPr>
          <p:cNvPr id="13" name="Picture Placeholder 12">
            <a:extLst>
              <a:ext uri="{FF2B5EF4-FFF2-40B4-BE49-F238E27FC236}">
                <a16:creationId xmlns:a16="http://schemas.microsoft.com/office/drawing/2014/main" id="{A80F7A06-2AAB-A141-9E18-0BE817F97330}"/>
              </a:ext>
            </a:extLst>
          </p:cNvPr>
          <p:cNvSpPr>
            <a:spLocks noGrp="1"/>
          </p:cNvSpPr>
          <p:nvPr>
            <p:ph type="pic" sz="quarter" idx="21"/>
          </p:nvPr>
        </p:nvSpPr>
        <p:spPr>
          <a:xfrm>
            <a:off x="9229725" y="2989263"/>
            <a:ext cx="2441575" cy="1358900"/>
          </a:xfrm>
          <a:prstGeom prst="rect">
            <a:avLst/>
          </a:prstGeom>
        </p:spPr>
        <p:txBody>
          <a:bodyPr/>
          <a:lstStyle/>
          <a:p>
            <a:endParaRPr lang="en-US" dirty="0"/>
          </a:p>
        </p:txBody>
      </p:sp>
      <p:sp>
        <p:nvSpPr>
          <p:cNvPr id="30" name="Picture Placeholder 29">
            <a:extLst>
              <a:ext uri="{FF2B5EF4-FFF2-40B4-BE49-F238E27FC236}">
                <a16:creationId xmlns:a16="http://schemas.microsoft.com/office/drawing/2014/main" id="{F008B407-4531-AD4D-A417-F303FBF49B62}"/>
              </a:ext>
            </a:extLst>
          </p:cNvPr>
          <p:cNvSpPr>
            <a:spLocks noGrp="1"/>
          </p:cNvSpPr>
          <p:nvPr>
            <p:ph type="pic" sz="quarter" idx="22"/>
          </p:nvPr>
        </p:nvSpPr>
        <p:spPr>
          <a:xfrm>
            <a:off x="9229725" y="4433888"/>
            <a:ext cx="2441575" cy="1389062"/>
          </a:xfrm>
          <a:prstGeom prst="rect">
            <a:avLst/>
          </a:prstGeom>
        </p:spPr>
        <p:txBody>
          <a:bodyPr/>
          <a:lstStyle/>
          <a:p>
            <a:endParaRPr lang="en-US" dirty="0"/>
          </a:p>
        </p:txBody>
      </p:sp>
      <p:sp>
        <p:nvSpPr>
          <p:cNvPr id="32" name="Picture Placeholder 31">
            <a:extLst>
              <a:ext uri="{FF2B5EF4-FFF2-40B4-BE49-F238E27FC236}">
                <a16:creationId xmlns:a16="http://schemas.microsoft.com/office/drawing/2014/main" id="{16E58CFB-F34D-5E46-B70C-6F2A75A2E52D}"/>
              </a:ext>
            </a:extLst>
          </p:cNvPr>
          <p:cNvSpPr>
            <a:spLocks noGrp="1"/>
          </p:cNvSpPr>
          <p:nvPr>
            <p:ph type="pic" sz="quarter" idx="23"/>
          </p:nvPr>
        </p:nvSpPr>
        <p:spPr>
          <a:xfrm>
            <a:off x="6226175" y="3719513"/>
            <a:ext cx="2897188" cy="2103437"/>
          </a:xfrm>
          <a:prstGeom prst="rect">
            <a:avLst/>
          </a:prstGeom>
        </p:spPr>
        <p:txBody>
          <a:bodyPr/>
          <a:lstStyle/>
          <a:p>
            <a:endParaRPr lang="en-US" dirty="0"/>
          </a:p>
        </p:txBody>
      </p:sp>
      <p:sp>
        <p:nvSpPr>
          <p:cNvPr id="20" name="Text Placeholder 3">
            <a:extLst>
              <a:ext uri="{FF2B5EF4-FFF2-40B4-BE49-F238E27FC236}">
                <a16:creationId xmlns:a16="http://schemas.microsoft.com/office/drawing/2014/main" id="{4D51E04E-02C8-1D4A-9396-C66E6C080C5B}"/>
              </a:ext>
            </a:extLst>
          </p:cNvPr>
          <p:cNvSpPr>
            <a:spLocks noGrp="1"/>
          </p:cNvSpPr>
          <p:nvPr>
            <p:ph type="body" sz="quarter" idx="24"/>
          </p:nvPr>
        </p:nvSpPr>
        <p:spPr>
          <a:xfrm>
            <a:off x="420624" y="2688336"/>
            <a:ext cx="5577840" cy="2834640"/>
          </a:xfrm>
          <a:prstGeom prst="rect">
            <a:avLst/>
          </a:prstGeom>
        </p:spPr>
        <p:txBody>
          <a:bodyPr/>
          <a:lstStyle>
            <a:lvl1pPr>
              <a:spcAft>
                <a:spcPts val="600"/>
              </a:spcAft>
              <a:defRPr sz="1200" b="0"/>
            </a:lvl1pPr>
            <a:lvl2pPr>
              <a:spcAft>
                <a:spcPts val="600"/>
              </a:spcAft>
              <a:defRPr sz="1200" b="0"/>
            </a:lvl2pPr>
            <a:lvl3pPr>
              <a:spcAft>
                <a:spcPts val="600"/>
              </a:spcAft>
              <a:defRPr sz="1200" b="0"/>
            </a:lvl3pPr>
            <a:lvl4pPr>
              <a:spcAft>
                <a:spcPts val="600"/>
              </a:spcAft>
              <a:defRPr sz="1200" b="0"/>
            </a:lvl4pPr>
            <a:lvl5pPr>
              <a:spcAft>
                <a:spcPts val="600"/>
              </a:spcAft>
              <a:defRPr sz="1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0EBEFCE9-3CE1-014B-AA35-6E1BB6F23103}"/>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127371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w/ Image Grid - Green">
    <p:bg>
      <p:bgPr>
        <a:solidFill>
          <a:schemeClr val="accent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6" name="Text Placeholder 18">
            <a:extLst>
              <a:ext uri="{FF2B5EF4-FFF2-40B4-BE49-F238E27FC236}">
                <a16:creationId xmlns:a16="http://schemas.microsoft.com/office/drawing/2014/main" id="{F2B7EF6E-5BB4-604E-B4F3-FEE75E3DBEA5}"/>
              </a:ext>
            </a:extLst>
          </p:cNvPr>
          <p:cNvSpPr>
            <a:spLocks noGrp="1"/>
          </p:cNvSpPr>
          <p:nvPr>
            <p:ph type="body" idx="12" hasCustomPrompt="1"/>
          </p:nvPr>
        </p:nvSpPr>
        <p:spPr>
          <a:xfrm>
            <a:off x="421644" y="1431931"/>
            <a:ext cx="5577840" cy="1199854"/>
          </a:xfrm>
          <a:prstGeom prst="rect">
            <a:avLst/>
          </a:prstGeom>
        </p:spPr>
        <p:txBody>
          <a:bodyPr/>
          <a:lstStyle>
            <a:lvl1pPr>
              <a:defRPr sz="1600" b="0"/>
            </a:lvl1pPr>
          </a:lstStyle>
          <a:p>
            <a:r>
              <a:rPr lang="en-US" dirty="0"/>
              <a:t>Subhead goes here </a:t>
            </a:r>
          </a:p>
        </p:txBody>
      </p:sp>
      <p:grpSp>
        <p:nvGrpSpPr>
          <p:cNvPr id="25" name="Logo Lockup">
            <a:extLst>
              <a:ext uri="{FF2B5EF4-FFF2-40B4-BE49-F238E27FC236}">
                <a16:creationId xmlns:a16="http://schemas.microsoft.com/office/drawing/2014/main" id="{57D10B16-F3C5-1B43-9ADE-AF69BB987F56}"/>
              </a:ext>
            </a:extLst>
          </p:cNvPr>
          <p:cNvGrpSpPr/>
          <p:nvPr userDrawn="1"/>
        </p:nvGrpSpPr>
        <p:grpSpPr>
          <a:xfrm>
            <a:off x="9954812" y="6171836"/>
            <a:ext cx="1718186" cy="523728"/>
            <a:chOff x="9954812" y="6171836"/>
            <a:chExt cx="1718186" cy="523728"/>
          </a:xfrm>
        </p:grpSpPr>
        <p:pic>
          <p:nvPicPr>
            <p:cNvPr id="26" name="Picture 25">
              <a:extLst>
                <a:ext uri="{FF2B5EF4-FFF2-40B4-BE49-F238E27FC236}">
                  <a16:creationId xmlns:a16="http://schemas.microsoft.com/office/drawing/2014/main" id="{863DA87E-D075-6C40-B28B-33F253651C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7" name="Picture 26">
              <a:extLst>
                <a:ext uri="{FF2B5EF4-FFF2-40B4-BE49-F238E27FC236}">
                  <a16:creationId xmlns:a16="http://schemas.microsoft.com/office/drawing/2014/main" id="{00E1A697-BF9F-6746-91BE-9EFA1FD466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39" name="Straight Connector 38">
              <a:extLst>
                <a:ext uri="{FF2B5EF4-FFF2-40B4-BE49-F238E27FC236}">
                  <a16:creationId xmlns:a16="http://schemas.microsoft.com/office/drawing/2014/main" id="{EB40AC48-33B5-5A4C-AE71-91E80669CBD4}"/>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29" name="Title 1">
            <a:extLst>
              <a:ext uri="{FF2B5EF4-FFF2-40B4-BE49-F238E27FC236}">
                <a16:creationId xmlns:a16="http://schemas.microsoft.com/office/drawing/2014/main" id="{77C6C982-E110-904C-984C-96A3E0C5C09B}"/>
              </a:ext>
            </a:extLst>
          </p:cNvPr>
          <p:cNvSpPr>
            <a:spLocks noGrp="1"/>
          </p:cNvSpPr>
          <p:nvPr>
            <p:ph type="title" hasCustomPrompt="1"/>
          </p:nvPr>
        </p:nvSpPr>
        <p:spPr>
          <a:xfrm>
            <a:off x="421644" y="320040"/>
            <a:ext cx="11251346" cy="876036"/>
          </a:xfrm>
        </p:spPr>
        <p:txBody>
          <a:bodyPr/>
          <a:lstStyle>
            <a:lvl1pPr>
              <a:defRPr>
                <a:solidFill>
                  <a:schemeClr val="accent4"/>
                </a:solidFill>
              </a:defRPr>
            </a:lvl1pPr>
          </a:lstStyle>
          <a:p>
            <a:r>
              <a:rPr lang="en-US" dirty="0"/>
              <a:t>Headline goes here</a:t>
            </a:r>
          </a:p>
        </p:txBody>
      </p:sp>
      <p:sp>
        <p:nvSpPr>
          <p:cNvPr id="33" name="Slide Number Placeholder 5">
            <a:extLst>
              <a:ext uri="{FF2B5EF4-FFF2-40B4-BE49-F238E27FC236}">
                <a16:creationId xmlns:a16="http://schemas.microsoft.com/office/drawing/2014/main" id="{D28CE44C-E428-0747-A304-459AF963C27C}"/>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4" name="Footer Placeholder 4">
            <a:extLst>
              <a:ext uri="{FF2B5EF4-FFF2-40B4-BE49-F238E27FC236}">
                <a16:creationId xmlns:a16="http://schemas.microsoft.com/office/drawing/2014/main" id="{A7E16776-1762-1740-8D75-DAB699AB5E52}"/>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3" name="Picture Placeholder 2">
            <a:extLst>
              <a:ext uri="{FF2B5EF4-FFF2-40B4-BE49-F238E27FC236}">
                <a16:creationId xmlns:a16="http://schemas.microsoft.com/office/drawing/2014/main" id="{C1C7CC79-84AB-D742-A0AD-E032B42E550B}"/>
              </a:ext>
            </a:extLst>
          </p:cNvPr>
          <p:cNvSpPr>
            <a:spLocks noGrp="1"/>
          </p:cNvSpPr>
          <p:nvPr>
            <p:ph type="pic" sz="quarter" idx="17"/>
          </p:nvPr>
        </p:nvSpPr>
        <p:spPr>
          <a:xfrm>
            <a:off x="6226175" y="1520825"/>
            <a:ext cx="1397000" cy="2117725"/>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8DB3988B-449D-7546-B7BA-BAC6DF5D7E33}"/>
              </a:ext>
            </a:extLst>
          </p:cNvPr>
          <p:cNvSpPr>
            <a:spLocks noGrp="1"/>
          </p:cNvSpPr>
          <p:nvPr>
            <p:ph type="pic" sz="quarter" idx="18"/>
          </p:nvPr>
        </p:nvSpPr>
        <p:spPr>
          <a:xfrm>
            <a:off x="7708900" y="1520825"/>
            <a:ext cx="1414463" cy="21177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CBDFA7C-0D02-F74D-985A-11B11B8AEFC7}"/>
              </a:ext>
            </a:extLst>
          </p:cNvPr>
          <p:cNvSpPr>
            <a:spLocks noGrp="1"/>
          </p:cNvSpPr>
          <p:nvPr>
            <p:ph type="pic" sz="quarter" idx="20"/>
          </p:nvPr>
        </p:nvSpPr>
        <p:spPr>
          <a:xfrm>
            <a:off x="9229725" y="1520825"/>
            <a:ext cx="2441575" cy="1381125"/>
          </a:xfrm>
          <a:prstGeom prst="rect">
            <a:avLst/>
          </a:prstGeom>
        </p:spPr>
        <p:txBody>
          <a:bodyPr/>
          <a:lstStyle/>
          <a:p>
            <a:endParaRPr lang="en-US" dirty="0"/>
          </a:p>
        </p:txBody>
      </p:sp>
      <p:sp>
        <p:nvSpPr>
          <p:cNvPr id="13" name="Picture Placeholder 12">
            <a:extLst>
              <a:ext uri="{FF2B5EF4-FFF2-40B4-BE49-F238E27FC236}">
                <a16:creationId xmlns:a16="http://schemas.microsoft.com/office/drawing/2014/main" id="{A80F7A06-2AAB-A141-9E18-0BE817F97330}"/>
              </a:ext>
            </a:extLst>
          </p:cNvPr>
          <p:cNvSpPr>
            <a:spLocks noGrp="1"/>
          </p:cNvSpPr>
          <p:nvPr>
            <p:ph type="pic" sz="quarter" idx="21"/>
          </p:nvPr>
        </p:nvSpPr>
        <p:spPr>
          <a:xfrm>
            <a:off x="9229725" y="2989263"/>
            <a:ext cx="2441575" cy="1358900"/>
          </a:xfrm>
          <a:prstGeom prst="rect">
            <a:avLst/>
          </a:prstGeom>
        </p:spPr>
        <p:txBody>
          <a:bodyPr/>
          <a:lstStyle/>
          <a:p>
            <a:endParaRPr lang="en-US" dirty="0"/>
          </a:p>
        </p:txBody>
      </p:sp>
      <p:sp>
        <p:nvSpPr>
          <p:cNvPr id="30" name="Picture Placeholder 29">
            <a:extLst>
              <a:ext uri="{FF2B5EF4-FFF2-40B4-BE49-F238E27FC236}">
                <a16:creationId xmlns:a16="http://schemas.microsoft.com/office/drawing/2014/main" id="{F008B407-4531-AD4D-A417-F303FBF49B62}"/>
              </a:ext>
            </a:extLst>
          </p:cNvPr>
          <p:cNvSpPr>
            <a:spLocks noGrp="1"/>
          </p:cNvSpPr>
          <p:nvPr>
            <p:ph type="pic" sz="quarter" idx="22"/>
          </p:nvPr>
        </p:nvSpPr>
        <p:spPr>
          <a:xfrm>
            <a:off x="9229725" y="4433888"/>
            <a:ext cx="2441575" cy="1389062"/>
          </a:xfrm>
          <a:prstGeom prst="rect">
            <a:avLst/>
          </a:prstGeom>
        </p:spPr>
        <p:txBody>
          <a:bodyPr/>
          <a:lstStyle/>
          <a:p>
            <a:endParaRPr lang="en-US" dirty="0"/>
          </a:p>
        </p:txBody>
      </p:sp>
      <p:sp>
        <p:nvSpPr>
          <p:cNvPr id="32" name="Picture Placeholder 31">
            <a:extLst>
              <a:ext uri="{FF2B5EF4-FFF2-40B4-BE49-F238E27FC236}">
                <a16:creationId xmlns:a16="http://schemas.microsoft.com/office/drawing/2014/main" id="{16E58CFB-F34D-5E46-B70C-6F2A75A2E52D}"/>
              </a:ext>
            </a:extLst>
          </p:cNvPr>
          <p:cNvSpPr>
            <a:spLocks noGrp="1"/>
          </p:cNvSpPr>
          <p:nvPr>
            <p:ph type="pic" sz="quarter" idx="23"/>
          </p:nvPr>
        </p:nvSpPr>
        <p:spPr>
          <a:xfrm>
            <a:off x="6226175" y="3719513"/>
            <a:ext cx="2897188" cy="2103437"/>
          </a:xfrm>
          <a:prstGeom prst="rect">
            <a:avLst/>
          </a:prstGeom>
        </p:spPr>
        <p:txBody>
          <a:bodyPr/>
          <a:lstStyle/>
          <a:p>
            <a:endParaRPr lang="en-US" dirty="0"/>
          </a:p>
        </p:txBody>
      </p:sp>
      <p:sp>
        <p:nvSpPr>
          <p:cNvPr id="4" name="Text Placeholder 3">
            <a:extLst>
              <a:ext uri="{FF2B5EF4-FFF2-40B4-BE49-F238E27FC236}">
                <a16:creationId xmlns:a16="http://schemas.microsoft.com/office/drawing/2014/main" id="{A0F81F71-B13A-E443-8006-496BA7B77408}"/>
              </a:ext>
            </a:extLst>
          </p:cNvPr>
          <p:cNvSpPr>
            <a:spLocks noGrp="1"/>
          </p:cNvSpPr>
          <p:nvPr>
            <p:ph type="body" sz="quarter" idx="24"/>
          </p:nvPr>
        </p:nvSpPr>
        <p:spPr>
          <a:xfrm>
            <a:off x="420624" y="2688336"/>
            <a:ext cx="5577840" cy="2834640"/>
          </a:xfrm>
          <a:prstGeom prst="rect">
            <a:avLst/>
          </a:prstGeom>
        </p:spPr>
        <p:txBody>
          <a:bodyPr/>
          <a:lstStyle>
            <a:lvl1pPr>
              <a:spcAft>
                <a:spcPts val="600"/>
              </a:spcAft>
              <a:defRPr sz="1200" b="0"/>
            </a:lvl1pPr>
            <a:lvl2pPr>
              <a:spcAft>
                <a:spcPts val="600"/>
              </a:spcAft>
              <a:defRPr sz="1200" b="0"/>
            </a:lvl2pPr>
            <a:lvl3pPr>
              <a:spcAft>
                <a:spcPts val="600"/>
              </a:spcAft>
              <a:defRPr sz="1200" b="0"/>
            </a:lvl3pPr>
            <a:lvl4pPr>
              <a:spcAft>
                <a:spcPts val="600"/>
              </a:spcAft>
              <a:defRPr sz="1200" b="0"/>
            </a:lvl4pPr>
            <a:lvl5pPr>
              <a:spcAft>
                <a:spcPts val="600"/>
              </a:spcAft>
              <a:defRPr sz="1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4">
            <a:extLst>
              <a:ext uri="{FF2B5EF4-FFF2-40B4-BE49-F238E27FC236}">
                <a16:creationId xmlns:a16="http://schemas.microsoft.com/office/drawing/2014/main" id="{9F114A38-D141-D44A-9EFD-B5185F53202D}"/>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1268614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w/ Image Grid - Blue">
    <p:bg>
      <p:bgPr>
        <a:solidFill>
          <a:schemeClr val="accent5"/>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6" name="Text Placeholder 18">
            <a:extLst>
              <a:ext uri="{FF2B5EF4-FFF2-40B4-BE49-F238E27FC236}">
                <a16:creationId xmlns:a16="http://schemas.microsoft.com/office/drawing/2014/main" id="{F2B7EF6E-5BB4-604E-B4F3-FEE75E3DBEA5}"/>
              </a:ext>
            </a:extLst>
          </p:cNvPr>
          <p:cNvSpPr>
            <a:spLocks noGrp="1"/>
          </p:cNvSpPr>
          <p:nvPr>
            <p:ph type="body" idx="12" hasCustomPrompt="1"/>
          </p:nvPr>
        </p:nvSpPr>
        <p:spPr>
          <a:xfrm>
            <a:off x="421644" y="1431931"/>
            <a:ext cx="5577840" cy="1199854"/>
          </a:xfrm>
          <a:prstGeom prst="rect">
            <a:avLst/>
          </a:prstGeom>
        </p:spPr>
        <p:txBody>
          <a:bodyPr/>
          <a:lstStyle>
            <a:lvl1pPr>
              <a:defRPr sz="1600" b="0"/>
            </a:lvl1pPr>
          </a:lstStyle>
          <a:p>
            <a:r>
              <a:rPr lang="en-US" dirty="0"/>
              <a:t>Subhead goes here </a:t>
            </a:r>
          </a:p>
        </p:txBody>
      </p:sp>
      <p:grpSp>
        <p:nvGrpSpPr>
          <p:cNvPr id="25" name="Logo Lockup">
            <a:extLst>
              <a:ext uri="{FF2B5EF4-FFF2-40B4-BE49-F238E27FC236}">
                <a16:creationId xmlns:a16="http://schemas.microsoft.com/office/drawing/2014/main" id="{57D10B16-F3C5-1B43-9ADE-AF69BB987F56}"/>
              </a:ext>
            </a:extLst>
          </p:cNvPr>
          <p:cNvGrpSpPr/>
          <p:nvPr userDrawn="1"/>
        </p:nvGrpSpPr>
        <p:grpSpPr>
          <a:xfrm>
            <a:off x="9954812" y="6171836"/>
            <a:ext cx="1718186" cy="523728"/>
            <a:chOff x="9954812" y="6171836"/>
            <a:chExt cx="1718186" cy="523728"/>
          </a:xfrm>
        </p:grpSpPr>
        <p:pic>
          <p:nvPicPr>
            <p:cNvPr id="26" name="Picture 25">
              <a:extLst>
                <a:ext uri="{FF2B5EF4-FFF2-40B4-BE49-F238E27FC236}">
                  <a16:creationId xmlns:a16="http://schemas.microsoft.com/office/drawing/2014/main" id="{863DA87E-D075-6C40-B28B-33F253651C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7" name="Picture 26">
              <a:extLst>
                <a:ext uri="{FF2B5EF4-FFF2-40B4-BE49-F238E27FC236}">
                  <a16:creationId xmlns:a16="http://schemas.microsoft.com/office/drawing/2014/main" id="{00E1A697-BF9F-6746-91BE-9EFA1FD466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39" name="Straight Connector 38">
              <a:extLst>
                <a:ext uri="{FF2B5EF4-FFF2-40B4-BE49-F238E27FC236}">
                  <a16:creationId xmlns:a16="http://schemas.microsoft.com/office/drawing/2014/main" id="{EB40AC48-33B5-5A4C-AE71-91E80669CBD4}"/>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29" name="Title 1">
            <a:extLst>
              <a:ext uri="{FF2B5EF4-FFF2-40B4-BE49-F238E27FC236}">
                <a16:creationId xmlns:a16="http://schemas.microsoft.com/office/drawing/2014/main" id="{77C6C982-E110-904C-984C-96A3E0C5C09B}"/>
              </a:ext>
            </a:extLst>
          </p:cNvPr>
          <p:cNvSpPr>
            <a:spLocks noGrp="1"/>
          </p:cNvSpPr>
          <p:nvPr>
            <p:ph type="title" hasCustomPrompt="1"/>
          </p:nvPr>
        </p:nvSpPr>
        <p:spPr>
          <a:xfrm>
            <a:off x="421644" y="320040"/>
            <a:ext cx="11251346" cy="876036"/>
          </a:xfrm>
        </p:spPr>
        <p:txBody>
          <a:bodyPr/>
          <a:lstStyle>
            <a:lvl1pPr>
              <a:defRPr>
                <a:solidFill>
                  <a:schemeClr val="accent5"/>
                </a:solidFill>
              </a:defRPr>
            </a:lvl1pPr>
          </a:lstStyle>
          <a:p>
            <a:r>
              <a:rPr lang="en-US" dirty="0"/>
              <a:t>Headline goes here</a:t>
            </a:r>
          </a:p>
        </p:txBody>
      </p:sp>
      <p:sp>
        <p:nvSpPr>
          <p:cNvPr id="33" name="Slide Number Placeholder 5">
            <a:extLst>
              <a:ext uri="{FF2B5EF4-FFF2-40B4-BE49-F238E27FC236}">
                <a16:creationId xmlns:a16="http://schemas.microsoft.com/office/drawing/2014/main" id="{D28CE44C-E428-0747-A304-459AF963C27C}"/>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4" name="Footer Placeholder 4">
            <a:extLst>
              <a:ext uri="{FF2B5EF4-FFF2-40B4-BE49-F238E27FC236}">
                <a16:creationId xmlns:a16="http://schemas.microsoft.com/office/drawing/2014/main" id="{A7E16776-1762-1740-8D75-DAB699AB5E52}"/>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3" name="Picture Placeholder 2">
            <a:extLst>
              <a:ext uri="{FF2B5EF4-FFF2-40B4-BE49-F238E27FC236}">
                <a16:creationId xmlns:a16="http://schemas.microsoft.com/office/drawing/2014/main" id="{C1C7CC79-84AB-D742-A0AD-E032B42E550B}"/>
              </a:ext>
            </a:extLst>
          </p:cNvPr>
          <p:cNvSpPr>
            <a:spLocks noGrp="1"/>
          </p:cNvSpPr>
          <p:nvPr>
            <p:ph type="pic" sz="quarter" idx="17"/>
          </p:nvPr>
        </p:nvSpPr>
        <p:spPr>
          <a:xfrm>
            <a:off x="6226175" y="1520825"/>
            <a:ext cx="1397000" cy="2117725"/>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8DB3988B-449D-7546-B7BA-BAC6DF5D7E33}"/>
              </a:ext>
            </a:extLst>
          </p:cNvPr>
          <p:cNvSpPr>
            <a:spLocks noGrp="1"/>
          </p:cNvSpPr>
          <p:nvPr>
            <p:ph type="pic" sz="quarter" idx="18"/>
          </p:nvPr>
        </p:nvSpPr>
        <p:spPr>
          <a:xfrm>
            <a:off x="7708900" y="1520825"/>
            <a:ext cx="1414463" cy="21177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CBDFA7C-0D02-F74D-985A-11B11B8AEFC7}"/>
              </a:ext>
            </a:extLst>
          </p:cNvPr>
          <p:cNvSpPr>
            <a:spLocks noGrp="1"/>
          </p:cNvSpPr>
          <p:nvPr>
            <p:ph type="pic" sz="quarter" idx="20"/>
          </p:nvPr>
        </p:nvSpPr>
        <p:spPr>
          <a:xfrm>
            <a:off x="9229725" y="1520825"/>
            <a:ext cx="2441575" cy="1381125"/>
          </a:xfrm>
          <a:prstGeom prst="rect">
            <a:avLst/>
          </a:prstGeom>
        </p:spPr>
        <p:txBody>
          <a:bodyPr/>
          <a:lstStyle/>
          <a:p>
            <a:endParaRPr lang="en-US" dirty="0"/>
          </a:p>
        </p:txBody>
      </p:sp>
      <p:sp>
        <p:nvSpPr>
          <p:cNvPr id="13" name="Picture Placeholder 12">
            <a:extLst>
              <a:ext uri="{FF2B5EF4-FFF2-40B4-BE49-F238E27FC236}">
                <a16:creationId xmlns:a16="http://schemas.microsoft.com/office/drawing/2014/main" id="{A80F7A06-2AAB-A141-9E18-0BE817F97330}"/>
              </a:ext>
            </a:extLst>
          </p:cNvPr>
          <p:cNvSpPr>
            <a:spLocks noGrp="1"/>
          </p:cNvSpPr>
          <p:nvPr>
            <p:ph type="pic" sz="quarter" idx="21"/>
          </p:nvPr>
        </p:nvSpPr>
        <p:spPr>
          <a:xfrm>
            <a:off x="9229725" y="2989263"/>
            <a:ext cx="2441575" cy="1358900"/>
          </a:xfrm>
          <a:prstGeom prst="rect">
            <a:avLst/>
          </a:prstGeom>
        </p:spPr>
        <p:txBody>
          <a:bodyPr/>
          <a:lstStyle/>
          <a:p>
            <a:endParaRPr lang="en-US" dirty="0"/>
          </a:p>
        </p:txBody>
      </p:sp>
      <p:sp>
        <p:nvSpPr>
          <p:cNvPr id="30" name="Picture Placeholder 29">
            <a:extLst>
              <a:ext uri="{FF2B5EF4-FFF2-40B4-BE49-F238E27FC236}">
                <a16:creationId xmlns:a16="http://schemas.microsoft.com/office/drawing/2014/main" id="{F008B407-4531-AD4D-A417-F303FBF49B62}"/>
              </a:ext>
            </a:extLst>
          </p:cNvPr>
          <p:cNvSpPr>
            <a:spLocks noGrp="1"/>
          </p:cNvSpPr>
          <p:nvPr>
            <p:ph type="pic" sz="quarter" idx="22"/>
          </p:nvPr>
        </p:nvSpPr>
        <p:spPr>
          <a:xfrm>
            <a:off x="9229725" y="4433888"/>
            <a:ext cx="2441575" cy="1389062"/>
          </a:xfrm>
          <a:prstGeom prst="rect">
            <a:avLst/>
          </a:prstGeom>
        </p:spPr>
        <p:txBody>
          <a:bodyPr/>
          <a:lstStyle/>
          <a:p>
            <a:endParaRPr lang="en-US" dirty="0"/>
          </a:p>
        </p:txBody>
      </p:sp>
      <p:sp>
        <p:nvSpPr>
          <p:cNvPr id="32" name="Picture Placeholder 31">
            <a:extLst>
              <a:ext uri="{FF2B5EF4-FFF2-40B4-BE49-F238E27FC236}">
                <a16:creationId xmlns:a16="http://schemas.microsoft.com/office/drawing/2014/main" id="{16E58CFB-F34D-5E46-B70C-6F2A75A2E52D}"/>
              </a:ext>
            </a:extLst>
          </p:cNvPr>
          <p:cNvSpPr>
            <a:spLocks noGrp="1"/>
          </p:cNvSpPr>
          <p:nvPr>
            <p:ph type="pic" sz="quarter" idx="23"/>
          </p:nvPr>
        </p:nvSpPr>
        <p:spPr>
          <a:xfrm>
            <a:off x="6226175" y="3719513"/>
            <a:ext cx="2897188" cy="2103437"/>
          </a:xfrm>
          <a:prstGeom prst="rect">
            <a:avLst/>
          </a:prstGeom>
        </p:spPr>
        <p:txBody>
          <a:bodyPr/>
          <a:lstStyle/>
          <a:p>
            <a:endParaRPr lang="en-US" dirty="0"/>
          </a:p>
        </p:txBody>
      </p:sp>
      <p:sp>
        <p:nvSpPr>
          <p:cNvPr id="20" name="Text Placeholder 3">
            <a:extLst>
              <a:ext uri="{FF2B5EF4-FFF2-40B4-BE49-F238E27FC236}">
                <a16:creationId xmlns:a16="http://schemas.microsoft.com/office/drawing/2014/main" id="{692AB3C3-0ECE-B64F-A17E-1D3AD1D555F5}"/>
              </a:ext>
            </a:extLst>
          </p:cNvPr>
          <p:cNvSpPr>
            <a:spLocks noGrp="1"/>
          </p:cNvSpPr>
          <p:nvPr>
            <p:ph type="body" sz="quarter" idx="24"/>
          </p:nvPr>
        </p:nvSpPr>
        <p:spPr>
          <a:xfrm>
            <a:off x="420624" y="2688336"/>
            <a:ext cx="5577840" cy="2834640"/>
          </a:xfrm>
          <a:prstGeom prst="rect">
            <a:avLst/>
          </a:prstGeom>
        </p:spPr>
        <p:txBody>
          <a:bodyPr/>
          <a:lstStyle>
            <a:lvl1pPr>
              <a:spcAft>
                <a:spcPts val="600"/>
              </a:spcAft>
              <a:defRPr sz="1200" b="0"/>
            </a:lvl1pPr>
            <a:lvl2pPr>
              <a:spcAft>
                <a:spcPts val="600"/>
              </a:spcAft>
              <a:defRPr sz="1200" b="0"/>
            </a:lvl2pPr>
            <a:lvl3pPr>
              <a:spcAft>
                <a:spcPts val="600"/>
              </a:spcAft>
              <a:defRPr sz="1200" b="0"/>
            </a:lvl3pPr>
            <a:lvl4pPr>
              <a:spcAft>
                <a:spcPts val="600"/>
              </a:spcAft>
              <a:defRPr sz="1200" b="0"/>
            </a:lvl4pPr>
            <a:lvl5pPr>
              <a:spcAft>
                <a:spcPts val="600"/>
              </a:spcAft>
              <a:defRPr sz="1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4AA2B3B9-F6B9-3444-A9B7-4DC9080FACC7}"/>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2366767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w/ Image Grid - Red">
    <p:bg>
      <p:bgPr>
        <a:solidFill>
          <a:schemeClr val="accent6"/>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6" name="Text Placeholder 18">
            <a:extLst>
              <a:ext uri="{FF2B5EF4-FFF2-40B4-BE49-F238E27FC236}">
                <a16:creationId xmlns:a16="http://schemas.microsoft.com/office/drawing/2014/main" id="{F2B7EF6E-5BB4-604E-B4F3-FEE75E3DBEA5}"/>
              </a:ext>
            </a:extLst>
          </p:cNvPr>
          <p:cNvSpPr>
            <a:spLocks noGrp="1"/>
          </p:cNvSpPr>
          <p:nvPr>
            <p:ph type="body" idx="12" hasCustomPrompt="1"/>
          </p:nvPr>
        </p:nvSpPr>
        <p:spPr>
          <a:xfrm>
            <a:off x="421644" y="1431931"/>
            <a:ext cx="5577840" cy="1199854"/>
          </a:xfrm>
          <a:prstGeom prst="rect">
            <a:avLst/>
          </a:prstGeom>
        </p:spPr>
        <p:txBody>
          <a:bodyPr/>
          <a:lstStyle>
            <a:lvl1pPr>
              <a:defRPr sz="1600" b="0"/>
            </a:lvl1pPr>
          </a:lstStyle>
          <a:p>
            <a:r>
              <a:rPr lang="en-US" dirty="0"/>
              <a:t>Subhead goes here </a:t>
            </a:r>
          </a:p>
        </p:txBody>
      </p:sp>
      <p:grpSp>
        <p:nvGrpSpPr>
          <p:cNvPr id="25" name="Logo Lockup">
            <a:extLst>
              <a:ext uri="{FF2B5EF4-FFF2-40B4-BE49-F238E27FC236}">
                <a16:creationId xmlns:a16="http://schemas.microsoft.com/office/drawing/2014/main" id="{57D10B16-F3C5-1B43-9ADE-AF69BB987F56}"/>
              </a:ext>
            </a:extLst>
          </p:cNvPr>
          <p:cNvGrpSpPr/>
          <p:nvPr userDrawn="1"/>
        </p:nvGrpSpPr>
        <p:grpSpPr>
          <a:xfrm>
            <a:off x="9954812" y="6171836"/>
            <a:ext cx="1718186" cy="523728"/>
            <a:chOff x="9954812" y="6171836"/>
            <a:chExt cx="1718186" cy="523728"/>
          </a:xfrm>
        </p:grpSpPr>
        <p:pic>
          <p:nvPicPr>
            <p:cNvPr id="26" name="Picture 25">
              <a:extLst>
                <a:ext uri="{FF2B5EF4-FFF2-40B4-BE49-F238E27FC236}">
                  <a16:creationId xmlns:a16="http://schemas.microsoft.com/office/drawing/2014/main" id="{863DA87E-D075-6C40-B28B-33F253651C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7" name="Picture 26">
              <a:extLst>
                <a:ext uri="{FF2B5EF4-FFF2-40B4-BE49-F238E27FC236}">
                  <a16:creationId xmlns:a16="http://schemas.microsoft.com/office/drawing/2014/main" id="{00E1A697-BF9F-6746-91BE-9EFA1FD466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39" name="Straight Connector 38">
              <a:extLst>
                <a:ext uri="{FF2B5EF4-FFF2-40B4-BE49-F238E27FC236}">
                  <a16:creationId xmlns:a16="http://schemas.microsoft.com/office/drawing/2014/main" id="{EB40AC48-33B5-5A4C-AE71-91E80669CBD4}"/>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29" name="Title 1">
            <a:extLst>
              <a:ext uri="{FF2B5EF4-FFF2-40B4-BE49-F238E27FC236}">
                <a16:creationId xmlns:a16="http://schemas.microsoft.com/office/drawing/2014/main" id="{77C6C982-E110-904C-984C-96A3E0C5C09B}"/>
              </a:ext>
            </a:extLst>
          </p:cNvPr>
          <p:cNvSpPr>
            <a:spLocks noGrp="1"/>
          </p:cNvSpPr>
          <p:nvPr>
            <p:ph type="title" hasCustomPrompt="1"/>
          </p:nvPr>
        </p:nvSpPr>
        <p:spPr>
          <a:xfrm>
            <a:off x="421644" y="320040"/>
            <a:ext cx="11251346" cy="876036"/>
          </a:xfrm>
        </p:spPr>
        <p:txBody>
          <a:bodyPr/>
          <a:lstStyle>
            <a:lvl1pPr>
              <a:defRPr>
                <a:solidFill>
                  <a:schemeClr val="accent6"/>
                </a:solidFill>
              </a:defRPr>
            </a:lvl1pPr>
          </a:lstStyle>
          <a:p>
            <a:r>
              <a:rPr lang="en-US" dirty="0"/>
              <a:t>Headline goes here</a:t>
            </a:r>
          </a:p>
        </p:txBody>
      </p:sp>
      <p:sp>
        <p:nvSpPr>
          <p:cNvPr id="33" name="Slide Number Placeholder 5">
            <a:extLst>
              <a:ext uri="{FF2B5EF4-FFF2-40B4-BE49-F238E27FC236}">
                <a16:creationId xmlns:a16="http://schemas.microsoft.com/office/drawing/2014/main" id="{D28CE44C-E428-0747-A304-459AF963C27C}"/>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34" name="Footer Placeholder 4">
            <a:extLst>
              <a:ext uri="{FF2B5EF4-FFF2-40B4-BE49-F238E27FC236}">
                <a16:creationId xmlns:a16="http://schemas.microsoft.com/office/drawing/2014/main" id="{A7E16776-1762-1740-8D75-DAB699AB5E52}"/>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3" name="Picture Placeholder 2">
            <a:extLst>
              <a:ext uri="{FF2B5EF4-FFF2-40B4-BE49-F238E27FC236}">
                <a16:creationId xmlns:a16="http://schemas.microsoft.com/office/drawing/2014/main" id="{C1C7CC79-84AB-D742-A0AD-E032B42E550B}"/>
              </a:ext>
            </a:extLst>
          </p:cNvPr>
          <p:cNvSpPr>
            <a:spLocks noGrp="1"/>
          </p:cNvSpPr>
          <p:nvPr>
            <p:ph type="pic" sz="quarter" idx="17"/>
          </p:nvPr>
        </p:nvSpPr>
        <p:spPr>
          <a:xfrm>
            <a:off x="6226175" y="1520825"/>
            <a:ext cx="1397000" cy="2117725"/>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8DB3988B-449D-7546-B7BA-BAC6DF5D7E33}"/>
              </a:ext>
            </a:extLst>
          </p:cNvPr>
          <p:cNvSpPr>
            <a:spLocks noGrp="1"/>
          </p:cNvSpPr>
          <p:nvPr>
            <p:ph type="pic" sz="quarter" idx="18"/>
          </p:nvPr>
        </p:nvSpPr>
        <p:spPr>
          <a:xfrm>
            <a:off x="7708900" y="1520825"/>
            <a:ext cx="1414463" cy="21177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CBDFA7C-0D02-F74D-985A-11B11B8AEFC7}"/>
              </a:ext>
            </a:extLst>
          </p:cNvPr>
          <p:cNvSpPr>
            <a:spLocks noGrp="1"/>
          </p:cNvSpPr>
          <p:nvPr>
            <p:ph type="pic" sz="quarter" idx="20"/>
          </p:nvPr>
        </p:nvSpPr>
        <p:spPr>
          <a:xfrm>
            <a:off x="9229725" y="1520825"/>
            <a:ext cx="2441575" cy="1381125"/>
          </a:xfrm>
          <a:prstGeom prst="rect">
            <a:avLst/>
          </a:prstGeom>
        </p:spPr>
        <p:txBody>
          <a:bodyPr/>
          <a:lstStyle/>
          <a:p>
            <a:endParaRPr lang="en-US" dirty="0"/>
          </a:p>
        </p:txBody>
      </p:sp>
      <p:sp>
        <p:nvSpPr>
          <p:cNvPr id="13" name="Picture Placeholder 12">
            <a:extLst>
              <a:ext uri="{FF2B5EF4-FFF2-40B4-BE49-F238E27FC236}">
                <a16:creationId xmlns:a16="http://schemas.microsoft.com/office/drawing/2014/main" id="{A80F7A06-2AAB-A141-9E18-0BE817F97330}"/>
              </a:ext>
            </a:extLst>
          </p:cNvPr>
          <p:cNvSpPr>
            <a:spLocks noGrp="1"/>
          </p:cNvSpPr>
          <p:nvPr>
            <p:ph type="pic" sz="quarter" idx="21"/>
          </p:nvPr>
        </p:nvSpPr>
        <p:spPr>
          <a:xfrm>
            <a:off x="9229725" y="2989263"/>
            <a:ext cx="2441575" cy="1358900"/>
          </a:xfrm>
          <a:prstGeom prst="rect">
            <a:avLst/>
          </a:prstGeom>
        </p:spPr>
        <p:txBody>
          <a:bodyPr/>
          <a:lstStyle/>
          <a:p>
            <a:endParaRPr lang="en-US" dirty="0"/>
          </a:p>
        </p:txBody>
      </p:sp>
      <p:sp>
        <p:nvSpPr>
          <p:cNvPr id="30" name="Picture Placeholder 29">
            <a:extLst>
              <a:ext uri="{FF2B5EF4-FFF2-40B4-BE49-F238E27FC236}">
                <a16:creationId xmlns:a16="http://schemas.microsoft.com/office/drawing/2014/main" id="{F008B407-4531-AD4D-A417-F303FBF49B62}"/>
              </a:ext>
            </a:extLst>
          </p:cNvPr>
          <p:cNvSpPr>
            <a:spLocks noGrp="1"/>
          </p:cNvSpPr>
          <p:nvPr>
            <p:ph type="pic" sz="quarter" idx="22"/>
          </p:nvPr>
        </p:nvSpPr>
        <p:spPr>
          <a:xfrm>
            <a:off x="9229725" y="4433888"/>
            <a:ext cx="2441575" cy="1389062"/>
          </a:xfrm>
          <a:prstGeom prst="rect">
            <a:avLst/>
          </a:prstGeom>
        </p:spPr>
        <p:txBody>
          <a:bodyPr/>
          <a:lstStyle/>
          <a:p>
            <a:endParaRPr lang="en-US" dirty="0"/>
          </a:p>
        </p:txBody>
      </p:sp>
      <p:sp>
        <p:nvSpPr>
          <p:cNvPr id="32" name="Picture Placeholder 31">
            <a:extLst>
              <a:ext uri="{FF2B5EF4-FFF2-40B4-BE49-F238E27FC236}">
                <a16:creationId xmlns:a16="http://schemas.microsoft.com/office/drawing/2014/main" id="{16E58CFB-F34D-5E46-B70C-6F2A75A2E52D}"/>
              </a:ext>
            </a:extLst>
          </p:cNvPr>
          <p:cNvSpPr>
            <a:spLocks noGrp="1"/>
          </p:cNvSpPr>
          <p:nvPr>
            <p:ph type="pic" sz="quarter" idx="23"/>
          </p:nvPr>
        </p:nvSpPr>
        <p:spPr>
          <a:xfrm>
            <a:off x="6226175" y="3719513"/>
            <a:ext cx="2897188" cy="2103437"/>
          </a:xfrm>
          <a:prstGeom prst="rect">
            <a:avLst/>
          </a:prstGeom>
        </p:spPr>
        <p:txBody>
          <a:bodyPr/>
          <a:lstStyle/>
          <a:p>
            <a:endParaRPr lang="en-US" dirty="0"/>
          </a:p>
        </p:txBody>
      </p:sp>
      <p:sp>
        <p:nvSpPr>
          <p:cNvPr id="20" name="Text Placeholder 3">
            <a:extLst>
              <a:ext uri="{FF2B5EF4-FFF2-40B4-BE49-F238E27FC236}">
                <a16:creationId xmlns:a16="http://schemas.microsoft.com/office/drawing/2014/main" id="{595A5497-54F9-1046-B041-9802BD74E8DE}"/>
              </a:ext>
            </a:extLst>
          </p:cNvPr>
          <p:cNvSpPr>
            <a:spLocks noGrp="1"/>
          </p:cNvSpPr>
          <p:nvPr>
            <p:ph type="body" sz="quarter" idx="24"/>
          </p:nvPr>
        </p:nvSpPr>
        <p:spPr>
          <a:xfrm>
            <a:off x="420624" y="2688336"/>
            <a:ext cx="5577840" cy="2834640"/>
          </a:xfrm>
          <a:prstGeom prst="rect">
            <a:avLst/>
          </a:prstGeom>
        </p:spPr>
        <p:txBody>
          <a:bodyPr/>
          <a:lstStyle>
            <a:lvl1pPr>
              <a:spcAft>
                <a:spcPts val="600"/>
              </a:spcAft>
              <a:defRPr sz="1200" b="0"/>
            </a:lvl1pPr>
            <a:lvl2pPr>
              <a:spcAft>
                <a:spcPts val="600"/>
              </a:spcAft>
              <a:defRPr sz="1200" b="0"/>
            </a:lvl2pPr>
            <a:lvl3pPr>
              <a:spcAft>
                <a:spcPts val="600"/>
              </a:spcAft>
              <a:defRPr sz="1200" b="0"/>
            </a:lvl3pPr>
            <a:lvl4pPr>
              <a:spcAft>
                <a:spcPts val="600"/>
              </a:spcAft>
              <a:defRPr sz="1200" b="0"/>
            </a:lvl4pPr>
            <a:lvl5pPr>
              <a:spcAft>
                <a:spcPts val="600"/>
              </a:spcAft>
              <a:defRPr sz="1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5E558476-6E81-724A-8A16-1D7E255B3D4C}"/>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8907310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 Teal">
    <p:bg>
      <p:bgPr>
        <a:solidFill>
          <a:srgbClr val="0095A9"/>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4" name="Content Placeholder 3">
            <a:extLst>
              <a:ext uri="{FF2B5EF4-FFF2-40B4-BE49-F238E27FC236}">
                <a16:creationId xmlns:a16="http://schemas.microsoft.com/office/drawing/2014/main" id="{F62CFA88-2F35-438A-B0BB-234A7699DAC9}"/>
              </a:ext>
            </a:extLst>
          </p:cNvPr>
          <p:cNvSpPr>
            <a:spLocks noGrp="1"/>
          </p:cNvSpPr>
          <p:nvPr>
            <p:ph sz="quarter" idx="13"/>
          </p:nvPr>
        </p:nvSpPr>
        <p:spPr>
          <a:xfrm>
            <a:off x="422275" y="2019301"/>
            <a:ext cx="11250715" cy="3805082"/>
          </a:xfrm>
          <a:prstGeom prst="rect">
            <a:avLst/>
          </a:prstGeom>
        </p:spPr>
        <p:txBody>
          <a:bodyPr>
            <a:noAutofit/>
          </a:bodyPr>
          <a:lstStyle>
            <a:lvl1pPr>
              <a:defRPr>
                <a:solidFill>
                  <a:schemeClr val="accent2"/>
                </a:solidFill>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pc="50" baseline="0"/>
            </a:lvl2pPr>
            <a:lvl3pPr marL="182880" marR="0" indent="-914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pc="50" baseline="0"/>
            </a:lvl3pPr>
            <a:lvl4pPr marL="365760" marR="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pc="50" baseline="0"/>
            </a:lvl4pPr>
            <a:lvl5pPr>
              <a:defRPr spc="50" baseline="0"/>
            </a:lvl5pPr>
          </a:lstStyle>
          <a:p>
            <a:pPr lvl="0"/>
            <a:endPar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5" name="Text Placeholder 2">
            <a:extLst>
              <a:ext uri="{FF2B5EF4-FFF2-40B4-BE49-F238E27FC236}">
                <a16:creationId xmlns:a16="http://schemas.microsoft.com/office/drawing/2014/main" id="{BDC79BD1-97B7-4621-B37A-209E174A84DC}"/>
              </a:ext>
            </a:extLst>
          </p:cNvPr>
          <p:cNvSpPr>
            <a:spLocks noGrp="1"/>
          </p:cNvSpPr>
          <p:nvPr>
            <p:ph type="body" idx="12" hasCustomPrompt="1"/>
          </p:nvPr>
        </p:nvSpPr>
        <p:spPr>
          <a:xfrm>
            <a:off x="421644" y="1127599"/>
            <a:ext cx="11251364"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40"/>
            <a:ext cx="11251364" cy="876036"/>
          </a:xfrm>
        </p:spPr>
        <p:txBody>
          <a:bodyPr/>
          <a:lstStyle>
            <a:lvl1pPr>
              <a:defRPr>
                <a:solidFill>
                  <a:srgbClr val="005E7A"/>
                </a:solidFill>
              </a:defRPr>
            </a:lvl1pPr>
          </a:lstStyle>
          <a:p>
            <a:r>
              <a:rPr lang="en-US" dirty="0"/>
              <a:t>Headline goes here</a:t>
            </a:r>
          </a:p>
        </p:txBody>
      </p:sp>
      <p:sp>
        <p:nvSpPr>
          <p:cNvPr id="16" name="Slide Number Placeholder 5">
            <a:extLst>
              <a:ext uri="{FF2B5EF4-FFF2-40B4-BE49-F238E27FC236}">
                <a16:creationId xmlns:a16="http://schemas.microsoft.com/office/drawing/2014/main" id="{11F90B69-8A44-9D42-88EE-15EAA7D248D7}"/>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7" name="Footer Placeholder 4">
            <a:extLst>
              <a:ext uri="{FF2B5EF4-FFF2-40B4-BE49-F238E27FC236}">
                <a16:creationId xmlns:a16="http://schemas.microsoft.com/office/drawing/2014/main" id="{4AD16C59-AF0E-EE4B-97F2-8EE03C9A0BFD}"/>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13" name="Text Placeholder 4">
            <a:extLst>
              <a:ext uri="{FF2B5EF4-FFF2-40B4-BE49-F238E27FC236}">
                <a16:creationId xmlns:a16="http://schemas.microsoft.com/office/drawing/2014/main" id="{906B8F85-C0B1-B54E-A919-5526A46CD428}"/>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2656197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 - Green">
    <p:bg>
      <p:bgPr>
        <a:solidFill>
          <a:srgbClr val="00996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BDC79BD1-97B7-4621-B37A-209E174A84DC}"/>
              </a:ext>
            </a:extLst>
          </p:cNvPr>
          <p:cNvSpPr>
            <a:spLocks noGrp="1"/>
          </p:cNvSpPr>
          <p:nvPr>
            <p:ph type="body" idx="12" hasCustomPrompt="1"/>
          </p:nvPr>
        </p:nvSpPr>
        <p:spPr>
          <a:xfrm>
            <a:off x="421644" y="1127599"/>
            <a:ext cx="11251346"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4" name="Content Placeholder 3">
            <a:extLst>
              <a:ext uri="{FF2B5EF4-FFF2-40B4-BE49-F238E27FC236}">
                <a16:creationId xmlns:a16="http://schemas.microsoft.com/office/drawing/2014/main" id="{F62CFA88-2F35-438A-B0BB-234A7699DAC9}"/>
              </a:ext>
            </a:extLst>
          </p:cNvPr>
          <p:cNvSpPr>
            <a:spLocks noGrp="1"/>
          </p:cNvSpPr>
          <p:nvPr>
            <p:ph sz="quarter" idx="13"/>
          </p:nvPr>
        </p:nvSpPr>
        <p:spPr>
          <a:xfrm>
            <a:off x="422275" y="2019301"/>
            <a:ext cx="11250697" cy="3805082"/>
          </a:xfrm>
          <a:prstGeom prst="rect">
            <a:avLst/>
          </a:prstGeom>
        </p:spPr>
        <p:txBody>
          <a:bodyPr>
            <a:noAutofit/>
          </a:bodyPr>
          <a:lstStyle>
            <a:lvl1pPr>
              <a:defRPr>
                <a:solidFill>
                  <a:schemeClr val="accent4"/>
                </a:solidFill>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pc="50" baseline="0"/>
            </a:lvl2pPr>
            <a:lvl3pPr marL="182880" marR="0" indent="-914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pc="50" baseline="0"/>
            </a:lvl3pPr>
            <a:lvl4pPr marL="365760" marR="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pc="50" baseline="0"/>
            </a:lvl4pPr>
            <a:lvl5pPr>
              <a:defRPr spc="50" baseline="0"/>
            </a:lvl5pPr>
          </a:lstStyle>
          <a:p>
            <a:pPr lvl="0"/>
            <a:endPar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40"/>
            <a:ext cx="11251346" cy="876036"/>
          </a:xfrm>
        </p:spPr>
        <p:txBody>
          <a:bodyPr/>
          <a:lstStyle>
            <a:lvl1pPr>
              <a:defRPr>
                <a:solidFill>
                  <a:srgbClr val="006448"/>
                </a:solidFill>
              </a:defRPr>
            </a:lvl1pPr>
          </a:lstStyle>
          <a:p>
            <a:r>
              <a:rPr lang="en-US" dirty="0"/>
              <a:t>Headline goes here</a:t>
            </a:r>
          </a:p>
        </p:txBody>
      </p:sp>
      <p:sp>
        <p:nvSpPr>
          <p:cNvPr id="17" name="Slide Number Placeholder 5">
            <a:extLst>
              <a:ext uri="{FF2B5EF4-FFF2-40B4-BE49-F238E27FC236}">
                <a16:creationId xmlns:a16="http://schemas.microsoft.com/office/drawing/2014/main" id="{F4A8AF8E-C59F-6D41-AF21-C549EA5E92FA}"/>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8" name="Footer Placeholder 4">
            <a:extLst>
              <a:ext uri="{FF2B5EF4-FFF2-40B4-BE49-F238E27FC236}">
                <a16:creationId xmlns:a16="http://schemas.microsoft.com/office/drawing/2014/main" id="{11EAB829-C1A0-724A-B698-7F1FA14B53F6}"/>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13" name="Text Placeholder 4">
            <a:extLst>
              <a:ext uri="{FF2B5EF4-FFF2-40B4-BE49-F238E27FC236}">
                <a16:creationId xmlns:a16="http://schemas.microsoft.com/office/drawing/2014/main" id="{C667E608-BB91-E246-B7FC-3FEFB23E9C9B}"/>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6102595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 Blue">
    <p:bg>
      <p:bgPr>
        <a:solidFill>
          <a:srgbClr val="21549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pic>
        <p:nvPicPr>
          <p:cNvPr id="5" name="Picture 4" hidden="1">
            <a:extLst>
              <a:ext uri="{FF2B5EF4-FFF2-40B4-BE49-F238E27FC236}">
                <a16:creationId xmlns:a16="http://schemas.microsoft.com/office/drawing/2014/main" id="{600F02B3-7DFF-4BA5-8438-B89E4124C6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8"/>
            <a:ext cx="12191998" cy="6857142"/>
          </a:xfrm>
          <a:prstGeom prst="rect">
            <a:avLst/>
          </a:prstGeom>
        </p:spPr>
      </p:pic>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40"/>
            <a:ext cx="11251346" cy="876036"/>
          </a:xfrm>
        </p:spPr>
        <p:txBody>
          <a:bodyPr/>
          <a:lstStyle>
            <a:lvl1pPr>
              <a:defRPr>
                <a:solidFill>
                  <a:srgbClr val="194C90"/>
                </a:solidFill>
              </a:defRPr>
            </a:lvl1pPr>
          </a:lstStyle>
          <a:p>
            <a:r>
              <a:rPr lang="en-US" dirty="0"/>
              <a:t>Headline goes here</a:t>
            </a: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BDC79BD1-97B7-4621-B37A-209E174A84DC}"/>
              </a:ext>
            </a:extLst>
          </p:cNvPr>
          <p:cNvSpPr>
            <a:spLocks noGrp="1"/>
          </p:cNvSpPr>
          <p:nvPr>
            <p:ph type="body" idx="12" hasCustomPrompt="1"/>
          </p:nvPr>
        </p:nvSpPr>
        <p:spPr>
          <a:xfrm>
            <a:off x="421644" y="1127599"/>
            <a:ext cx="11251346"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4" name="Content Placeholder 3">
            <a:extLst>
              <a:ext uri="{FF2B5EF4-FFF2-40B4-BE49-F238E27FC236}">
                <a16:creationId xmlns:a16="http://schemas.microsoft.com/office/drawing/2014/main" id="{F62CFA88-2F35-438A-B0BB-234A7699DAC9}"/>
              </a:ext>
            </a:extLst>
          </p:cNvPr>
          <p:cNvSpPr>
            <a:spLocks noGrp="1"/>
          </p:cNvSpPr>
          <p:nvPr>
            <p:ph sz="quarter" idx="13"/>
          </p:nvPr>
        </p:nvSpPr>
        <p:spPr>
          <a:xfrm>
            <a:off x="422275" y="2019301"/>
            <a:ext cx="11250697" cy="3805082"/>
          </a:xfrm>
          <a:prstGeom prst="rect">
            <a:avLst/>
          </a:prstGeom>
        </p:spPr>
        <p:txBody>
          <a:bodyPr>
            <a:noAutofit/>
          </a:bodyPr>
          <a:lstStyle>
            <a:lvl1pPr>
              <a:defRPr>
                <a:solidFill>
                  <a:schemeClr val="accent5"/>
                </a:solidFill>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pc="50" baseline="0"/>
            </a:lvl2pPr>
            <a:lvl3pPr marL="182880" marR="0" indent="-914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pc="50" baseline="0"/>
            </a:lvl3pPr>
            <a:lvl4pPr marL="365760" marR="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pc="50" baseline="0"/>
            </a:lvl4pPr>
            <a:lvl5pPr marL="342900" indent="0">
              <a:buNone/>
              <a:defRPr spc="50" baseline="0"/>
            </a:lvl5pPr>
          </a:lstStyle>
          <a:p>
            <a:pPr lvl="0"/>
            <a:endPar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8" name="Slide Number Placeholder 5">
            <a:extLst>
              <a:ext uri="{FF2B5EF4-FFF2-40B4-BE49-F238E27FC236}">
                <a16:creationId xmlns:a16="http://schemas.microsoft.com/office/drawing/2014/main" id="{C31BD3D8-F3D3-CA4A-A9B1-C13D39F2BD23}"/>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9" name="Footer Placeholder 4">
            <a:extLst>
              <a:ext uri="{FF2B5EF4-FFF2-40B4-BE49-F238E27FC236}">
                <a16:creationId xmlns:a16="http://schemas.microsoft.com/office/drawing/2014/main" id="{D270E691-30E0-0345-BC3B-88989E653B91}"/>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14" name="Text Placeholder 4">
            <a:extLst>
              <a:ext uri="{FF2B5EF4-FFF2-40B4-BE49-F238E27FC236}">
                <a16:creationId xmlns:a16="http://schemas.microsoft.com/office/drawing/2014/main" id="{0D486DF8-4195-D849-99B5-EE82529F4286}"/>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346147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 Green">
    <p:bg>
      <p:bgPr>
        <a:solidFill>
          <a:srgbClr val="009963"/>
        </a:solidFill>
        <a:effectLst/>
      </p:bgPr>
    </p:bg>
    <p:spTree>
      <p:nvGrpSpPr>
        <p:cNvPr id="1" name=""/>
        <p:cNvGrpSpPr/>
        <p:nvPr/>
      </p:nvGrpSpPr>
      <p:grpSpPr>
        <a:xfrm>
          <a:off x="0" y="0"/>
          <a:ext cx="0" cy="0"/>
          <a:chOff x="0" y="0"/>
          <a:chExt cx="0" cy="0"/>
        </a:xfrm>
      </p:grpSpPr>
      <p:sp>
        <p:nvSpPr>
          <p:cNvPr id="13" name="color box">
            <a:extLst>
              <a:ext uri="{FF2B5EF4-FFF2-40B4-BE49-F238E27FC236}">
                <a16:creationId xmlns:a16="http://schemas.microsoft.com/office/drawing/2014/main" id="{99824B34-7EFB-45F0-AFA5-5562C87409CD}"/>
              </a:ext>
            </a:extLst>
          </p:cNvPr>
          <p:cNvSpPr/>
          <p:nvPr userDrawn="1"/>
        </p:nvSpPr>
        <p:spPr>
          <a:xfrm>
            <a:off x="148280" y="163286"/>
            <a:ext cx="11894960" cy="6532930"/>
          </a:xfrm>
          <a:prstGeom prst="rect">
            <a:avLst/>
          </a:prstGeom>
          <a:solidFill>
            <a:srgbClr val="006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5" name="Logo Lockup">
            <a:extLst>
              <a:ext uri="{FF2B5EF4-FFF2-40B4-BE49-F238E27FC236}">
                <a16:creationId xmlns:a16="http://schemas.microsoft.com/office/drawing/2014/main" id="{BB6E7BEA-558C-4AC4-B785-9A2339E98412}"/>
              </a:ext>
            </a:extLst>
          </p:cNvPr>
          <p:cNvGrpSpPr/>
          <p:nvPr userDrawn="1"/>
        </p:nvGrpSpPr>
        <p:grpSpPr>
          <a:xfrm>
            <a:off x="9954812" y="6171836"/>
            <a:ext cx="1718186" cy="523728"/>
            <a:chOff x="9954812" y="6171836"/>
            <a:chExt cx="1718186" cy="523728"/>
          </a:xfrm>
        </p:grpSpPr>
        <p:pic>
          <p:nvPicPr>
            <p:cNvPr id="16" name="Picture 15">
              <a:extLst>
                <a:ext uri="{FF2B5EF4-FFF2-40B4-BE49-F238E27FC236}">
                  <a16:creationId xmlns:a16="http://schemas.microsoft.com/office/drawing/2014/main" id="{C4C27CC3-4D97-465A-BDB9-29AC2B103457}"/>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7" name="Picture 16">
              <a:extLst>
                <a:ext uri="{FF2B5EF4-FFF2-40B4-BE49-F238E27FC236}">
                  <a16:creationId xmlns:a16="http://schemas.microsoft.com/office/drawing/2014/main" id="{C5C835DF-07D2-48BB-A27A-067A63302FD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18" name="Straight Connector 17">
              <a:extLst>
                <a:ext uri="{FF2B5EF4-FFF2-40B4-BE49-F238E27FC236}">
                  <a16:creationId xmlns:a16="http://schemas.microsoft.com/office/drawing/2014/main" id="{9F90D868-60AA-40ED-8628-241F0DD61DCC}"/>
                </a:ext>
              </a:extLst>
            </p:cNvPr>
            <p:cNvCxnSpPr/>
            <p:nvPr userDrawn="1"/>
          </p:nvCxnSpPr>
          <p:spPr>
            <a:xfrm>
              <a:off x="10973991" y="6268429"/>
              <a:ext cx="0" cy="3252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
            <a:extLst>
              <a:ext uri="{FF2B5EF4-FFF2-40B4-BE49-F238E27FC236}">
                <a16:creationId xmlns:a16="http://schemas.microsoft.com/office/drawing/2014/main" id="{7964A480-8550-4CEF-B608-CC79622118AF}"/>
              </a:ext>
            </a:extLst>
          </p:cNvPr>
          <p:cNvSpPr>
            <a:spLocks noGrp="1"/>
          </p:cNvSpPr>
          <p:nvPr>
            <p:ph type="body" idx="12" hasCustomPrompt="1"/>
          </p:nvPr>
        </p:nvSpPr>
        <p:spPr>
          <a:xfrm>
            <a:off x="3261360" y="3609498"/>
            <a:ext cx="5669280" cy="603504"/>
          </a:xfrm>
          <a:prstGeom prst="rect">
            <a:avLst/>
          </a:prstGeom>
        </p:spPr>
        <p:txBody>
          <a:bodyPr anchor="t" anchorCtr="1">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kern="0" spc="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Subhead goes here</a:t>
            </a:r>
          </a:p>
        </p:txBody>
      </p:sp>
      <p:sp>
        <p:nvSpPr>
          <p:cNvPr id="2" name="Title 1">
            <a:extLst>
              <a:ext uri="{FF2B5EF4-FFF2-40B4-BE49-F238E27FC236}">
                <a16:creationId xmlns:a16="http://schemas.microsoft.com/office/drawing/2014/main" id="{299AA5E3-533D-458D-96FF-E3E50DFDD174}"/>
              </a:ext>
            </a:extLst>
          </p:cNvPr>
          <p:cNvSpPr>
            <a:spLocks noGrp="1"/>
          </p:cNvSpPr>
          <p:nvPr>
            <p:ph type="ctrTitle" hasCustomPrompt="1"/>
          </p:nvPr>
        </p:nvSpPr>
        <p:spPr>
          <a:xfrm>
            <a:off x="975518" y="1825912"/>
            <a:ext cx="10240964" cy="1655762"/>
          </a:xfrm>
        </p:spPr>
        <p:txBody>
          <a:bodyPr anchor="b"/>
          <a:lstStyle>
            <a:lvl1pPr algn="ctr">
              <a:defRPr sz="3600" kern="0" spc="0" baseline="0">
                <a:solidFill>
                  <a:schemeClr val="bg1"/>
                </a:solidFill>
              </a:defRPr>
            </a:lvl1pPr>
          </a:lstStyle>
          <a:p>
            <a:r>
              <a:rPr lang="en-US" dirty="0"/>
              <a:t>Divider title goes here</a:t>
            </a:r>
          </a:p>
        </p:txBody>
      </p:sp>
    </p:spTree>
    <p:extLst>
      <p:ext uri="{BB962C8B-B14F-4D97-AF65-F5344CB8AC3E}">
        <p14:creationId xmlns:p14="http://schemas.microsoft.com/office/powerpoint/2010/main" val="20464237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 - Red">
    <p:bg>
      <p:bgPr>
        <a:solidFill>
          <a:srgbClr val="9F274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4" name="Content Placeholder 3">
            <a:extLst>
              <a:ext uri="{FF2B5EF4-FFF2-40B4-BE49-F238E27FC236}">
                <a16:creationId xmlns:a16="http://schemas.microsoft.com/office/drawing/2014/main" id="{F62CFA88-2F35-438A-B0BB-234A7699DAC9}"/>
              </a:ext>
            </a:extLst>
          </p:cNvPr>
          <p:cNvSpPr>
            <a:spLocks noGrp="1"/>
          </p:cNvSpPr>
          <p:nvPr>
            <p:ph sz="quarter" idx="13"/>
          </p:nvPr>
        </p:nvSpPr>
        <p:spPr>
          <a:xfrm>
            <a:off x="422275" y="2019301"/>
            <a:ext cx="11250715" cy="3805082"/>
          </a:xfrm>
          <a:prstGeom prst="rect">
            <a:avLst/>
          </a:prstGeom>
        </p:spPr>
        <p:txBody>
          <a:bodyPr>
            <a:noAutofit/>
          </a:bodyPr>
          <a:lstStyle>
            <a:lvl1pPr>
              <a:defRPr>
                <a:solidFill>
                  <a:schemeClr val="accent6"/>
                </a:solidFill>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pc="50" baseline="0"/>
            </a:lvl2pPr>
            <a:lvl3pPr marL="182880" marR="0" indent="-914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pc="50" baseline="0"/>
            </a:lvl3pPr>
            <a:lvl4pPr marL="365760" marR="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pc="50" baseline="0"/>
            </a:lvl4pPr>
            <a:lvl5pPr>
              <a:defRPr spc="50" baseline="0"/>
            </a:lvl5pPr>
          </a:lstStyle>
          <a:p>
            <a:pPr lvl="0"/>
            <a:endParaRPr kumimoji="0" lang="en-US" sz="12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5" name="Text Placeholder 2">
            <a:extLst>
              <a:ext uri="{FF2B5EF4-FFF2-40B4-BE49-F238E27FC236}">
                <a16:creationId xmlns:a16="http://schemas.microsoft.com/office/drawing/2014/main" id="{BDC79BD1-97B7-4621-B37A-209E174A84DC}"/>
              </a:ext>
            </a:extLst>
          </p:cNvPr>
          <p:cNvSpPr>
            <a:spLocks noGrp="1"/>
          </p:cNvSpPr>
          <p:nvPr>
            <p:ph type="body" idx="12" hasCustomPrompt="1"/>
          </p:nvPr>
        </p:nvSpPr>
        <p:spPr>
          <a:xfrm>
            <a:off x="421644" y="1127599"/>
            <a:ext cx="11251364" cy="823912"/>
          </a:xfrm>
          <a:prstGeom prst="rect">
            <a:avLst/>
          </a:prstGeom>
        </p:spPr>
        <p:txBody>
          <a:bodyPr anchor="t">
            <a:noAutofit/>
          </a:bodyPr>
          <a:lstStyle>
            <a:lvl1pPr marL="0" indent="0">
              <a:lnSpc>
                <a:spcPct val="110000"/>
              </a:lnSpc>
              <a:buNone/>
              <a:defRPr lang="en-US" sz="1600" b="0" kern="120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40"/>
            <a:ext cx="11251364" cy="876036"/>
          </a:xfrm>
        </p:spPr>
        <p:txBody>
          <a:bodyPr/>
          <a:lstStyle>
            <a:lvl1pPr>
              <a:defRPr>
                <a:solidFill>
                  <a:schemeClr val="accent6"/>
                </a:solidFill>
              </a:defRPr>
            </a:lvl1pPr>
          </a:lstStyle>
          <a:p>
            <a:r>
              <a:rPr lang="en-US" dirty="0"/>
              <a:t>Headline goes here</a:t>
            </a:r>
          </a:p>
        </p:txBody>
      </p:sp>
      <p:sp>
        <p:nvSpPr>
          <p:cNvPr id="17" name="Slide Number Placeholder 5">
            <a:extLst>
              <a:ext uri="{FF2B5EF4-FFF2-40B4-BE49-F238E27FC236}">
                <a16:creationId xmlns:a16="http://schemas.microsoft.com/office/drawing/2014/main" id="{D48FC664-11D9-3C4B-BBDC-DB8705F32598}"/>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8" name="Footer Placeholder 4">
            <a:extLst>
              <a:ext uri="{FF2B5EF4-FFF2-40B4-BE49-F238E27FC236}">
                <a16:creationId xmlns:a16="http://schemas.microsoft.com/office/drawing/2014/main" id="{7F39FC12-472F-1348-9AE6-F1D62CAFE540}"/>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13" name="Text Placeholder 4">
            <a:extLst>
              <a:ext uri="{FF2B5EF4-FFF2-40B4-BE49-F238E27FC236}">
                <a16:creationId xmlns:a16="http://schemas.microsoft.com/office/drawing/2014/main" id="{0C419D32-9281-2942-82ED-F95CB2F75299}"/>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Tree>
    <p:extLst>
      <p:ext uri="{BB962C8B-B14F-4D97-AF65-F5344CB8AC3E}">
        <p14:creationId xmlns:p14="http://schemas.microsoft.com/office/powerpoint/2010/main" val="19261601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line Only - Teal">
    <p:bg>
      <p:bgPr>
        <a:solidFill>
          <a:srgbClr val="0095A9"/>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40"/>
            <a:ext cx="11251346" cy="876036"/>
          </a:xfrm>
        </p:spPr>
        <p:txBody>
          <a:bodyPr/>
          <a:lstStyle>
            <a:lvl1pPr>
              <a:defRPr/>
            </a:lvl1pPr>
          </a:lstStyle>
          <a:p>
            <a:r>
              <a:rPr lang="en-US" dirty="0"/>
              <a:t>Headline goes here</a:t>
            </a:r>
          </a:p>
        </p:txBody>
      </p:sp>
      <p:sp>
        <p:nvSpPr>
          <p:cNvPr id="16" name="Slide Number Placeholder 5">
            <a:extLst>
              <a:ext uri="{FF2B5EF4-FFF2-40B4-BE49-F238E27FC236}">
                <a16:creationId xmlns:a16="http://schemas.microsoft.com/office/drawing/2014/main" id="{5C4ADE51-9465-D741-BDDB-C808E2B95978}"/>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7" name="Footer Placeholder 4">
            <a:extLst>
              <a:ext uri="{FF2B5EF4-FFF2-40B4-BE49-F238E27FC236}">
                <a16:creationId xmlns:a16="http://schemas.microsoft.com/office/drawing/2014/main" id="{01BA1C2A-DB83-2B42-BE97-1ECC7E4309CD}"/>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Tree>
    <p:extLst>
      <p:ext uri="{BB962C8B-B14F-4D97-AF65-F5344CB8AC3E}">
        <p14:creationId xmlns:p14="http://schemas.microsoft.com/office/powerpoint/2010/main" val="5741111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line Only - Green">
    <p:bg>
      <p:bgPr>
        <a:solidFill>
          <a:srgbClr val="00996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40"/>
            <a:ext cx="11251346" cy="876036"/>
          </a:xfrm>
        </p:spPr>
        <p:txBody>
          <a:bodyPr/>
          <a:lstStyle>
            <a:lvl1pPr>
              <a:defRPr>
                <a:solidFill>
                  <a:srgbClr val="006448"/>
                </a:solidFill>
              </a:defRPr>
            </a:lvl1pPr>
          </a:lstStyle>
          <a:p>
            <a:r>
              <a:rPr lang="en-US" dirty="0"/>
              <a:t>Headline goes here</a:t>
            </a:r>
          </a:p>
        </p:txBody>
      </p:sp>
      <p:sp>
        <p:nvSpPr>
          <p:cNvPr id="16" name="Slide Number Placeholder 5">
            <a:extLst>
              <a:ext uri="{FF2B5EF4-FFF2-40B4-BE49-F238E27FC236}">
                <a16:creationId xmlns:a16="http://schemas.microsoft.com/office/drawing/2014/main" id="{5694A9A3-C0DF-834E-9A84-8D7888FB70DC}"/>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7" name="Footer Placeholder 4">
            <a:extLst>
              <a:ext uri="{FF2B5EF4-FFF2-40B4-BE49-F238E27FC236}">
                <a16:creationId xmlns:a16="http://schemas.microsoft.com/office/drawing/2014/main" id="{CE2438A3-3DCA-5E46-949E-C2022A60065B}"/>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Tree>
    <p:extLst>
      <p:ext uri="{BB962C8B-B14F-4D97-AF65-F5344CB8AC3E}">
        <p14:creationId xmlns:p14="http://schemas.microsoft.com/office/powerpoint/2010/main" val="650976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line Only - Blue">
    <p:bg>
      <p:bgPr>
        <a:solidFill>
          <a:srgbClr val="21549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40"/>
            <a:ext cx="11251346" cy="876036"/>
          </a:xfrm>
        </p:spPr>
        <p:txBody>
          <a:bodyPr/>
          <a:lstStyle>
            <a:lvl1pPr>
              <a:defRPr>
                <a:solidFill>
                  <a:srgbClr val="194C90"/>
                </a:solidFill>
              </a:defRPr>
            </a:lvl1pPr>
          </a:lstStyle>
          <a:p>
            <a:r>
              <a:rPr lang="en-US" dirty="0"/>
              <a:t>Headline goes here</a:t>
            </a:r>
          </a:p>
        </p:txBody>
      </p:sp>
      <p:sp>
        <p:nvSpPr>
          <p:cNvPr id="16" name="Slide Number Placeholder 5">
            <a:extLst>
              <a:ext uri="{FF2B5EF4-FFF2-40B4-BE49-F238E27FC236}">
                <a16:creationId xmlns:a16="http://schemas.microsoft.com/office/drawing/2014/main" id="{8E824F58-DAE2-F44D-BEE5-14B76C7DCF75}"/>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7" name="Footer Placeholder 4">
            <a:extLst>
              <a:ext uri="{FF2B5EF4-FFF2-40B4-BE49-F238E27FC236}">
                <a16:creationId xmlns:a16="http://schemas.microsoft.com/office/drawing/2014/main" id="{94D802E7-3785-334E-BE62-26DF2A7AD465}"/>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Tree>
    <p:extLst>
      <p:ext uri="{BB962C8B-B14F-4D97-AF65-F5344CB8AC3E}">
        <p14:creationId xmlns:p14="http://schemas.microsoft.com/office/powerpoint/2010/main" val="315315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line Only - Red">
    <p:bg>
      <p:bgPr>
        <a:solidFill>
          <a:srgbClr val="9F2743"/>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40"/>
            <a:ext cx="11251346" cy="876036"/>
          </a:xfrm>
        </p:spPr>
        <p:txBody>
          <a:bodyPr/>
          <a:lstStyle>
            <a:lvl1pPr>
              <a:defRPr>
                <a:solidFill>
                  <a:schemeClr val="accent6"/>
                </a:solidFill>
              </a:defRPr>
            </a:lvl1pPr>
          </a:lstStyle>
          <a:p>
            <a:r>
              <a:rPr lang="en-US" dirty="0"/>
              <a:t>Headline goes here</a:t>
            </a:r>
          </a:p>
        </p:txBody>
      </p:sp>
      <p:sp>
        <p:nvSpPr>
          <p:cNvPr id="16" name="Slide Number Placeholder 5">
            <a:extLst>
              <a:ext uri="{FF2B5EF4-FFF2-40B4-BE49-F238E27FC236}">
                <a16:creationId xmlns:a16="http://schemas.microsoft.com/office/drawing/2014/main" id="{4B2D3CFA-615C-3142-BBFD-413BB980E34C}"/>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7" name="Footer Placeholder 4">
            <a:extLst>
              <a:ext uri="{FF2B5EF4-FFF2-40B4-BE49-F238E27FC236}">
                <a16:creationId xmlns:a16="http://schemas.microsoft.com/office/drawing/2014/main" id="{33575D0D-9FC2-A043-8C2C-583DBC5684C2}"/>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Tree>
    <p:extLst>
      <p:ext uri="{BB962C8B-B14F-4D97-AF65-F5344CB8AC3E}">
        <p14:creationId xmlns:p14="http://schemas.microsoft.com/office/powerpoint/2010/main" val="25114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 Title &amp; Content">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228285E-1519-4D2B-A49D-E710AE84A098}"/>
              </a:ext>
            </a:extLst>
          </p:cNvPr>
          <p:cNvSpPr/>
          <p:nvPr userDrawn="1"/>
        </p:nvSpPr>
        <p:spPr>
          <a:xfrm>
            <a:off x="1117600" y="2924629"/>
            <a:ext cx="1016000" cy="1356459"/>
          </a:xfrm>
          <a:prstGeom prst="rect">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a:latin typeface="Segoe UI" panose="020B0502040204020203" pitchFamily="34" charset="0"/>
              </a:rPr>
              <a:t>R 0</a:t>
            </a:r>
          </a:p>
          <a:p>
            <a:pPr algn="ctr"/>
            <a:r>
              <a:rPr lang="en-US" sz="1200" b="0" i="0" dirty="0">
                <a:latin typeface="Segoe UI" panose="020B0502040204020203" pitchFamily="34" charset="0"/>
              </a:rPr>
              <a:t>G 149</a:t>
            </a:r>
            <a:br>
              <a:rPr lang="en-US" sz="1200" b="0" i="0" dirty="0">
                <a:latin typeface="Segoe UI" panose="020B0502040204020203" pitchFamily="34" charset="0"/>
              </a:rPr>
            </a:br>
            <a:r>
              <a:rPr lang="en-US" sz="1200" b="0" i="0" dirty="0">
                <a:latin typeface="Segoe UI" panose="020B0502040204020203" pitchFamily="34" charset="0"/>
              </a:rPr>
              <a:t>B 169</a:t>
            </a:r>
          </a:p>
        </p:txBody>
      </p:sp>
      <p:sp>
        <p:nvSpPr>
          <p:cNvPr id="33" name="Rectangle 32">
            <a:extLst>
              <a:ext uri="{FF2B5EF4-FFF2-40B4-BE49-F238E27FC236}">
                <a16:creationId xmlns:a16="http://schemas.microsoft.com/office/drawing/2014/main" id="{56441DE2-D0F6-459D-B4A8-A7F570A5F79D}"/>
              </a:ext>
            </a:extLst>
          </p:cNvPr>
          <p:cNvSpPr/>
          <p:nvPr userDrawn="1"/>
        </p:nvSpPr>
        <p:spPr>
          <a:xfrm>
            <a:off x="2380343" y="2924629"/>
            <a:ext cx="1016000" cy="1356459"/>
          </a:xfrm>
          <a:prstGeom prst="rect">
            <a:avLst/>
          </a:prstGeom>
          <a:solidFill>
            <a:srgbClr val="00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a:latin typeface="Segoe UI" panose="020B0502040204020203" pitchFamily="34" charset="0"/>
              </a:rPr>
              <a:t>R 0</a:t>
            </a:r>
          </a:p>
          <a:p>
            <a:pPr algn="ctr"/>
            <a:r>
              <a:rPr lang="en-US" sz="1200" b="0" i="0" dirty="0">
                <a:latin typeface="Segoe UI" panose="020B0502040204020203" pitchFamily="34" charset="0"/>
              </a:rPr>
              <a:t>G 94</a:t>
            </a:r>
            <a:br>
              <a:rPr lang="en-US" sz="1200" b="0" i="0" dirty="0">
                <a:latin typeface="Segoe UI" panose="020B0502040204020203" pitchFamily="34" charset="0"/>
              </a:rPr>
            </a:br>
            <a:r>
              <a:rPr lang="en-US" sz="1200" b="0" i="0" dirty="0">
                <a:latin typeface="Segoe UI" panose="020B0502040204020203" pitchFamily="34" charset="0"/>
              </a:rPr>
              <a:t>B 122</a:t>
            </a:r>
          </a:p>
        </p:txBody>
      </p:sp>
      <p:sp>
        <p:nvSpPr>
          <p:cNvPr id="34" name="Rectangle 33">
            <a:extLst>
              <a:ext uri="{FF2B5EF4-FFF2-40B4-BE49-F238E27FC236}">
                <a16:creationId xmlns:a16="http://schemas.microsoft.com/office/drawing/2014/main" id="{808BC316-06C8-4EE3-A250-E4B6D264F8AF}"/>
              </a:ext>
            </a:extLst>
          </p:cNvPr>
          <p:cNvSpPr/>
          <p:nvPr userDrawn="1"/>
        </p:nvSpPr>
        <p:spPr>
          <a:xfrm>
            <a:off x="3679371" y="2924629"/>
            <a:ext cx="1016000" cy="1356459"/>
          </a:xfrm>
          <a:prstGeom prst="rect">
            <a:avLst/>
          </a:prstGeom>
          <a:solidFill>
            <a:srgbClr val="009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a:latin typeface="Segoe UI" panose="020B0502040204020203" pitchFamily="34" charset="0"/>
              </a:rPr>
              <a:t>R 0</a:t>
            </a:r>
          </a:p>
          <a:p>
            <a:pPr algn="ctr"/>
            <a:r>
              <a:rPr lang="en-US" sz="1200" b="0" i="0" dirty="0">
                <a:latin typeface="Segoe UI" panose="020B0502040204020203" pitchFamily="34" charset="0"/>
              </a:rPr>
              <a:t>G 153</a:t>
            </a:r>
            <a:br>
              <a:rPr lang="en-US" sz="1200" b="0" i="0" dirty="0">
                <a:latin typeface="Segoe UI" panose="020B0502040204020203" pitchFamily="34" charset="0"/>
              </a:rPr>
            </a:br>
            <a:r>
              <a:rPr lang="en-US" sz="1200" b="0" i="0" dirty="0">
                <a:latin typeface="Segoe UI" panose="020B0502040204020203" pitchFamily="34" charset="0"/>
              </a:rPr>
              <a:t>B 99</a:t>
            </a:r>
          </a:p>
        </p:txBody>
      </p:sp>
      <p:sp>
        <p:nvSpPr>
          <p:cNvPr id="35" name="Rectangle 34">
            <a:extLst>
              <a:ext uri="{FF2B5EF4-FFF2-40B4-BE49-F238E27FC236}">
                <a16:creationId xmlns:a16="http://schemas.microsoft.com/office/drawing/2014/main" id="{7D953D5E-6C7A-4423-94B7-201CBFF54EC7}"/>
              </a:ext>
            </a:extLst>
          </p:cNvPr>
          <p:cNvSpPr/>
          <p:nvPr userDrawn="1"/>
        </p:nvSpPr>
        <p:spPr>
          <a:xfrm>
            <a:off x="4985657" y="2924629"/>
            <a:ext cx="1016000" cy="1356459"/>
          </a:xfrm>
          <a:prstGeom prst="rect">
            <a:avLst/>
          </a:prstGeom>
          <a:solidFill>
            <a:srgbClr val="006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a:latin typeface="Segoe UI" panose="020B0502040204020203" pitchFamily="34" charset="0"/>
              </a:rPr>
              <a:t>R 0</a:t>
            </a:r>
          </a:p>
          <a:p>
            <a:pPr algn="ctr"/>
            <a:r>
              <a:rPr lang="en-US" sz="1200" b="0" i="0" dirty="0">
                <a:latin typeface="Segoe UI" panose="020B0502040204020203" pitchFamily="34" charset="0"/>
              </a:rPr>
              <a:t>G 100</a:t>
            </a:r>
            <a:br>
              <a:rPr lang="en-US" sz="1200" b="0" i="0" dirty="0">
                <a:latin typeface="Segoe UI" panose="020B0502040204020203" pitchFamily="34" charset="0"/>
              </a:rPr>
            </a:br>
            <a:r>
              <a:rPr lang="en-US" sz="1200" b="0" i="0" dirty="0">
                <a:latin typeface="Segoe UI" panose="020B0502040204020203" pitchFamily="34" charset="0"/>
              </a:rPr>
              <a:t>B 72</a:t>
            </a:r>
          </a:p>
        </p:txBody>
      </p:sp>
      <p:sp>
        <p:nvSpPr>
          <p:cNvPr id="36" name="Rectangle 35">
            <a:extLst>
              <a:ext uri="{FF2B5EF4-FFF2-40B4-BE49-F238E27FC236}">
                <a16:creationId xmlns:a16="http://schemas.microsoft.com/office/drawing/2014/main" id="{568E3299-36C9-40FC-9C79-B5F131C7D7D4}"/>
              </a:ext>
            </a:extLst>
          </p:cNvPr>
          <p:cNvSpPr/>
          <p:nvPr userDrawn="1"/>
        </p:nvSpPr>
        <p:spPr>
          <a:xfrm>
            <a:off x="6291943" y="2924629"/>
            <a:ext cx="1016000" cy="1356459"/>
          </a:xfrm>
          <a:prstGeom prst="rect">
            <a:avLst/>
          </a:prstGeom>
          <a:solidFill>
            <a:srgbClr val="21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a:latin typeface="Segoe UI" panose="020B0502040204020203" pitchFamily="34" charset="0"/>
              </a:rPr>
              <a:t>R 33</a:t>
            </a:r>
          </a:p>
          <a:p>
            <a:pPr algn="ctr"/>
            <a:r>
              <a:rPr lang="en-US" sz="1200" b="0" i="0" dirty="0">
                <a:latin typeface="Segoe UI" panose="020B0502040204020203" pitchFamily="34" charset="0"/>
              </a:rPr>
              <a:t>G 84</a:t>
            </a:r>
            <a:br>
              <a:rPr lang="en-US" sz="1200" b="0" i="0" dirty="0">
                <a:latin typeface="Segoe UI" panose="020B0502040204020203" pitchFamily="34" charset="0"/>
              </a:rPr>
            </a:br>
            <a:r>
              <a:rPr lang="en-US" sz="1200" b="0" i="0" dirty="0">
                <a:latin typeface="Segoe UI" panose="020B0502040204020203" pitchFamily="34" charset="0"/>
              </a:rPr>
              <a:t>B 147</a:t>
            </a:r>
          </a:p>
        </p:txBody>
      </p:sp>
      <p:sp>
        <p:nvSpPr>
          <p:cNvPr id="37" name="Rectangle 36">
            <a:extLst>
              <a:ext uri="{FF2B5EF4-FFF2-40B4-BE49-F238E27FC236}">
                <a16:creationId xmlns:a16="http://schemas.microsoft.com/office/drawing/2014/main" id="{142A113B-9ED4-44AF-A95F-BB5F46060E1E}"/>
              </a:ext>
            </a:extLst>
          </p:cNvPr>
          <p:cNvSpPr/>
          <p:nvPr userDrawn="1"/>
        </p:nvSpPr>
        <p:spPr>
          <a:xfrm>
            <a:off x="7590971" y="2924629"/>
            <a:ext cx="1016000" cy="13564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a:latin typeface="Segoe UI" panose="020B0502040204020203" pitchFamily="34" charset="0"/>
              </a:rPr>
              <a:t>R 159</a:t>
            </a:r>
          </a:p>
          <a:p>
            <a:pPr algn="ctr"/>
            <a:r>
              <a:rPr lang="en-US" sz="1200" b="0" i="0" dirty="0">
                <a:latin typeface="Segoe UI" panose="020B0502040204020203" pitchFamily="34" charset="0"/>
              </a:rPr>
              <a:t>G 39</a:t>
            </a:r>
            <a:br>
              <a:rPr lang="en-US" sz="1200" b="0" i="0" dirty="0">
                <a:latin typeface="Segoe UI" panose="020B0502040204020203" pitchFamily="34" charset="0"/>
              </a:rPr>
            </a:br>
            <a:r>
              <a:rPr lang="en-US" sz="1200" b="0" i="0" dirty="0">
                <a:latin typeface="Segoe UI" panose="020B0502040204020203" pitchFamily="34" charset="0"/>
              </a:rPr>
              <a:t>B 67</a:t>
            </a:r>
          </a:p>
        </p:txBody>
      </p:sp>
      <p:sp>
        <p:nvSpPr>
          <p:cNvPr id="38" name="Rectangle 37">
            <a:extLst>
              <a:ext uri="{FF2B5EF4-FFF2-40B4-BE49-F238E27FC236}">
                <a16:creationId xmlns:a16="http://schemas.microsoft.com/office/drawing/2014/main" id="{00574B5C-F432-41B7-8F76-CF5D89B3BABF}"/>
              </a:ext>
            </a:extLst>
          </p:cNvPr>
          <p:cNvSpPr/>
          <p:nvPr userDrawn="1"/>
        </p:nvSpPr>
        <p:spPr>
          <a:xfrm>
            <a:off x="8897257" y="2924629"/>
            <a:ext cx="1016000" cy="1356459"/>
          </a:xfrm>
          <a:prstGeom prst="rect">
            <a:avLst/>
          </a:prstGeom>
          <a:solidFill>
            <a:srgbClr val="FF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a:latin typeface="Segoe UI" panose="020B0502040204020203" pitchFamily="34" charset="0"/>
              </a:rPr>
              <a:t>R 255</a:t>
            </a:r>
          </a:p>
          <a:p>
            <a:pPr algn="ctr"/>
            <a:r>
              <a:rPr lang="en-US" sz="1200" b="0" i="0" dirty="0">
                <a:latin typeface="Segoe UI" panose="020B0502040204020203" pitchFamily="34" charset="0"/>
              </a:rPr>
              <a:t>G 113</a:t>
            </a:r>
            <a:br>
              <a:rPr lang="en-US" sz="1200" b="0" i="0" dirty="0">
                <a:latin typeface="Segoe UI" panose="020B0502040204020203" pitchFamily="34" charset="0"/>
              </a:rPr>
            </a:br>
            <a:r>
              <a:rPr lang="en-US" sz="1200" b="0" i="0" dirty="0">
                <a:latin typeface="Segoe UI" panose="020B0502040204020203" pitchFamily="34" charset="0"/>
              </a:rPr>
              <a:t>B 67</a:t>
            </a:r>
          </a:p>
        </p:txBody>
      </p:sp>
      <p:sp>
        <p:nvSpPr>
          <p:cNvPr id="39" name="Rectangle 38">
            <a:extLst>
              <a:ext uri="{FF2B5EF4-FFF2-40B4-BE49-F238E27FC236}">
                <a16:creationId xmlns:a16="http://schemas.microsoft.com/office/drawing/2014/main" id="{4B915F2F-AC84-4197-9A77-7806FF2AE39C}"/>
              </a:ext>
            </a:extLst>
          </p:cNvPr>
          <p:cNvSpPr/>
          <p:nvPr userDrawn="1"/>
        </p:nvSpPr>
        <p:spPr>
          <a:xfrm>
            <a:off x="10138228" y="2924629"/>
            <a:ext cx="1016000" cy="1356459"/>
          </a:xfrm>
          <a:prstGeom prst="rect">
            <a:avLst/>
          </a:prstGeom>
          <a:solidFill>
            <a:srgbClr val="F1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a:latin typeface="Segoe UI" panose="020B0502040204020203" pitchFamily="34" charset="0"/>
              </a:rPr>
              <a:t>R 241</a:t>
            </a:r>
          </a:p>
          <a:p>
            <a:pPr algn="ctr"/>
            <a:r>
              <a:rPr lang="en-US" sz="1200" b="0" i="0" dirty="0">
                <a:latin typeface="Segoe UI" panose="020B0502040204020203" pitchFamily="34" charset="0"/>
              </a:rPr>
              <a:t>G 187</a:t>
            </a:r>
            <a:br>
              <a:rPr lang="en-US" sz="1200" b="0" i="0" dirty="0">
                <a:latin typeface="Segoe UI" panose="020B0502040204020203" pitchFamily="34" charset="0"/>
              </a:rPr>
            </a:br>
            <a:r>
              <a:rPr lang="en-US" sz="1200" b="0" i="0" dirty="0">
                <a:latin typeface="Segoe UI" panose="020B0502040204020203" pitchFamily="34" charset="0"/>
              </a:rPr>
              <a:t>B 61</a:t>
            </a:r>
          </a:p>
        </p:txBody>
      </p:sp>
      <p:sp>
        <p:nvSpPr>
          <p:cNvPr id="8" name="Title 7">
            <a:extLst>
              <a:ext uri="{FF2B5EF4-FFF2-40B4-BE49-F238E27FC236}">
                <a16:creationId xmlns:a16="http://schemas.microsoft.com/office/drawing/2014/main" id="{F7DAE584-0739-476B-98ED-1450263B8509}"/>
              </a:ext>
            </a:extLst>
          </p:cNvPr>
          <p:cNvSpPr>
            <a:spLocks noGrp="1"/>
          </p:cNvSpPr>
          <p:nvPr>
            <p:ph type="title" hasCustomPrompt="1"/>
          </p:nvPr>
        </p:nvSpPr>
        <p:spPr/>
        <p:txBody>
          <a:bodyPr/>
          <a:lstStyle>
            <a:lvl1pPr>
              <a:defRPr/>
            </a:lvl1pPr>
          </a:lstStyle>
          <a:p>
            <a:r>
              <a:rPr lang="en-US" dirty="0"/>
              <a:t>Color Palette</a:t>
            </a:r>
          </a:p>
        </p:txBody>
      </p:sp>
      <p:sp>
        <p:nvSpPr>
          <p:cNvPr id="12" name="Slide Number Placeholder 5">
            <a:extLst>
              <a:ext uri="{FF2B5EF4-FFF2-40B4-BE49-F238E27FC236}">
                <a16:creationId xmlns:a16="http://schemas.microsoft.com/office/drawing/2014/main" id="{3381F4F2-3D15-8C46-9E0E-04A130A5D567}"/>
              </a:ext>
            </a:extLst>
          </p:cNvPr>
          <p:cNvSpPr>
            <a:spLocks noGrp="1"/>
          </p:cNvSpPr>
          <p:nvPr>
            <p:ph type="sldNum" sz="quarter" idx="11"/>
          </p:nvPr>
        </p:nvSpPr>
        <p:spPr>
          <a:xfrm>
            <a:off x="421629" y="6300216"/>
            <a:ext cx="430017" cy="365125"/>
          </a:xfrm>
        </p:spPr>
        <p:txBody>
          <a:bodyPr/>
          <a:lstStyle>
            <a:lvl1pPr>
              <a:defRPr kern="0"/>
            </a:lvl1pPr>
          </a:lstStyle>
          <a:p>
            <a:fld id="{2BEE099A-8562-47CA-944D-F82EDDAC5192}" type="slidenum">
              <a:rPr lang="en-US" smtClean="0"/>
              <a:pPr/>
              <a:t>‹#›</a:t>
            </a:fld>
            <a:endParaRPr lang="en-US" dirty="0"/>
          </a:p>
        </p:txBody>
      </p:sp>
      <p:sp>
        <p:nvSpPr>
          <p:cNvPr id="13" name="Footer Placeholder 4">
            <a:extLst>
              <a:ext uri="{FF2B5EF4-FFF2-40B4-BE49-F238E27FC236}">
                <a16:creationId xmlns:a16="http://schemas.microsoft.com/office/drawing/2014/main" id="{C94077D6-863F-8543-AB31-C15B2D37E038}"/>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Tree>
    <p:extLst>
      <p:ext uri="{BB962C8B-B14F-4D97-AF65-F5344CB8AC3E}">
        <p14:creationId xmlns:p14="http://schemas.microsoft.com/office/powerpoint/2010/main" val="258044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 Blue">
    <p:bg>
      <p:bgPr>
        <a:solidFill>
          <a:srgbClr val="215493"/>
        </a:solidFill>
        <a:effectLst/>
      </p:bgPr>
    </p:bg>
    <p:spTree>
      <p:nvGrpSpPr>
        <p:cNvPr id="1" name=""/>
        <p:cNvGrpSpPr/>
        <p:nvPr/>
      </p:nvGrpSpPr>
      <p:grpSpPr>
        <a:xfrm>
          <a:off x="0" y="0"/>
          <a:ext cx="0" cy="0"/>
          <a:chOff x="0" y="0"/>
          <a:chExt cx="0" cy="0"/>
        </a:xfrm>
      </p:grpSpPr>
      <p:sp>
        <p:nvSpPr>
          <p:cNvPr id="13" name="color box">
            <a:extLst>
              <a:ext uri="{FF2B5EF4-FFF2-40B4-BE49-F238E27FC236}">
                <a16:creationId xmlns:a16="http://schemas.microsoft.com/office/drawing/2014/main" id="{99824B34-7EFB-45F0-AFA5-5562C87409CD}"/>
              </a:ext>
            </a:extLst>
          </p:cNvPr>
          <p:cNvSpPr/>
          <p:nvPr userDrawn="1"/>
        </p:nvSpPr>
        <p:spPr>
          <a:xfrm>
            <a:off x="148280" y="163286"/>
            <a:ext cx="11894960" cy="6532930"/>
          </a:xfrm>
          <a:prstGeom prst="rect">
            <a:avLst/>
          </a:prstGeom>
          <a:solidFill>
            <a:srgbClr val="2B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5" name="Logo Lockup">
            <a:extLst>
              <a:ext uri="{FF2B5EF4-FFF2-40B4-BE49-F238E27FC236}">
                <a16:creationId xmlns:a16="http://schemas.microsoft.com/office/drawing/2014/main" id="{BB6E7BEA-558C-4AC4-B785-9A2339E98412}"/>
              </a:ext>
            </a:extLst>
          </p:cNvPr>
          <p:cNvGrpSpPr/>
          <p:nvPr userDrawn="1"/>
        </p:nvGrpSpPr>
        <p:grpSpPr>
          <a:xfrm>
            <a:off x="9954812" y="6171836"/>
            <a:ext cx="1718186" cy="523728"/>
            <a:chOff x="9954812" y="6171836"/>
            <a:chExt cx="1718186" cy="523728"/>
          </a:xfrm>
        </p:grpSpPr>
        <p:pic>
          <p:nvPicPr>
            <p:cNvPr id="16" name="Picture 15">
              <a:extLst>
                <a:ext uri="{FF2B5EF4-FFF2-40B4-BE49-F238E27FC236}">
                  <a16:creationId xmlns:a16="http://schemas.microsoft.com/office/drawing/2014/main" id="{C4C27CC3-4D97-465A-BDB9-29AC2B103457}"/>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7" name="Picture 16">
              <a:extLst>
                <a:ext uri="{FF2B5EF4-FFF2-40B4-BE49-F238E27FC236}">
                  <a16:creationId xmlns:a16="http://schemas.microsoft.com/office/drawing/2014/main" id="{C5C835DF-07D2-48BB-A27A-067A63302FD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18" name="Straight Connector 17">
              <a:extLst>
                <a:ext uri="{FF2B5EF4-FFF2-40B4-BE49-F238E27FC236}">
                  <a16:creationId xmlns:a16="http://schemas.microsoft.com/office/drawing/2014/main" id="{9F90D868-60AA-40ED-8628-241F0DD61DCC}"/>
                </a:ext>
              </a:extLst>
            </p:cNvPr>
            <p:cNvCxnSpPr/>
            <p:nvPr userDrawn="1"/>
          </p:nvCxnSpPr>
          <p:spPr>
            <a:xfrm>
              <a:off x="10973991" y="6268429"/>
              <a:ext cx="0" cy="3252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
            <a:extLst>
              <a:ext uri="{FF2B5EF4-FFF2-40B4-BE49-F238E27FC236}">
                <a16:creationId xmlns:a16="http://schemas.microsoft.com/office/drawing/2014/main" id="{7964A480-8550-4CEF-B608-CC79622118AF}"/>
              </a:ext>
            </a:extLst>
          </p:cNvPr>
          <p:cNvSpPr>
            <a:spLocks noGrp="1"/>
          </p:cNvSpPr>
          <p:nvPr>
            <p:ph type="body" idx="12" hasCustomPrompt="1"/>
          </p:nvPr>
        </p:nvSpPr>
        <p:spPr>
          <a:xfrm>
            <a:off x="3261360" y="3609498"/>
            <a:ext cx="5669280" cy="603504"/>
          </a:xfrm>
          <a:prstGeom prst="rect">
            <a:avLst/>
          </a:prstGeom>
        </p:spPr>
        <p:txBody>
          <a:bodyPr anchor="t" anchorCtr="1">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kern="0" spc="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Subhead goes here</a:t>
            </a:r>
          </a:p>
        </p:txBody>
      </p:sp>
      <p:sp>
        <p:nvSpPr>
          <p:cNvPr id="2" name="Title 1">
            <a:extLst>
              <a:ext uri="{FF2B5EF4-FFF2-40B4-BE49-F238E27FC236}">
                <a16:creationId xmlns:a16="http://schemas.microsoft.com/office/drawing/2014/main" id="{299AA5E3-533D-458D-96FF-E3E50DFDD174}"/>
              </a:ext>
            </a:extLst>
          </p:cNvPr>
          <p:cNvSpPr>
            <a:spLocks noGrp="1"/>
          </p:cNvSpPr>
          <p:nvPr>
            <p:ph type="ctrTitle" hasCustomPrompt="1"/>
          </p:nvPr>
        </p:nvSpPr>
        <p:spPr>
          <a:xfrm>
            <a:off x="975518" y="1825912"/>
            <a:ext cx="10240964" cy="1655762"/>
          </a:xfrm>
        </p:spPr>
        <p:txBody>
          <a:bodyPr anchor="b"/>
          <a:lstStyle>
            <a:lvl1pPr algn="ctr">
              <a:defRPr sz="3600" kern="0" spc="0" baseline="0">
                <a:solidFill>
                  <a:schemeClr val="bg1"/>
                </a:solidFill>
              </a:defRPr>
            </a:lvl1pPr>
          </a:lstStyle>
          <a:p>
            <a:r>
              <a:rPr lang="en-US" dirty="0"/>
              <a:t>Divider title goes here</a:t>
            </a:r>
          </a:p>
        </p:txBody>
      </p:sp>
    </p:spTree>
    <p:extLst>
      <p:ext uri="{BB962C8B-B14F-4D97-AF65-F5344CB8AC3E}">
        <p14:creationId xmlns:p14="http://schemas.microsoft.com/office/powerpoint/2010/main" val="192866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 Red">
    <p:bg>
      <p:bgPr>
        <a:solidFill>
          <a:srgbClr val="9F2743"/>
        </a:solidFill>
        <a:effectLst/>
      </p:bgPr>
    </p:bg>
    <p:spTree>
      <p:nvGrpSpPr>
        <p:cNvPr id="1" name=""/>
        <p:cNvGrpSpPr/>
        <p:nvPr/>
      </p:nvGrpSpPr>
      <p:grpSpPr>
        <a:xfrm>
          <a:off x="0" y="0"/>
          <a:ext cx="0" cy="0"/>
          <a:chOff x="0" y="0"/>
          <a:chExt cx="0" cy="0"/>
        </a:xfrm>
      </p:grpSpPr>
      <p:sp>
        <p:nvSpPr>
          <p:cNvPr id="13" name="color box">
            <a:extLst>
              <a:ext uri="{FF2B5EF4-FFF2-40B4-BE49-F238E27FC236}">
                <a16:creationId xmlns:a16="http://schemas.microsoft.com/office/drawing/2014/main" id="{99824B34-7EFB-45F0-AFA5-5562C87409CD}"/>
              </a:ext>
            </a:extLst>
          </p:cNvPr>
          <p:cNvSpPr/>
          <p:nvPr userDrawn="1"/>
        </p:nvSpPr>
        <p:spPr>
          <a:xfrm>
            <a:off x="148280" y="163286"/>
            <a:ext cx="11894960" cy="6532930"/>
          </a:xfrm>
          <a:prstGeom prst="rect">
            <a:avLst/>
          </a:prstGeom>
          <a:solidFill>
            <a:srgbClr val="71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5" name="Logo Lockup">
            <a:extLst>
              <a:ext uri="{FF2B5EF4-FFF2-40B4-BE49-F238E27FC236}">
                <a16:creationId xmlns:a16="http://schemas.microsoft.com/office/drawing/2014/main" id="{BB6E7BEA-558C-4AC4-B785-9A2339E98412}"/>
              </a:ext>
            </a:extLst>
          </p:cNvPr>
          <p:cNvGrpSpPr/>
          <p:nvPr userDrawn="1"/>
        </p:nvGrpSpPr>
        <p:grpSpPr>
          <a:xfrm>
            <a:off x="9954812" y="6171836"/>
            <a:ext cx="1718186" cy="523728"/>
            <a:chOff x="9954812" y="6171836"/>
            <a:chExt cx="1718186" cy="523728"/>
          </a:xfrm>
        </p:grpSpPr>
        <p:pic>
          <p:nvPicPr>
            <p:cNvPr id="16" name="Picture 15">
              <a:extLst>
                <a:ext uri="{FF2B5EF4-FFF2-40B4-BE49-F238E27FC236}">
                  <a16:creationId xmlns:a16="http://schemas.microsoft.com/office/drawing/2014/main" id="{C4C27CC3-4D97-465A-BDB9-29AC2B103457}"/>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7" name="Picture 16">
              <a:extLst>
                <a:ext uri="{FF2B5EF4-FFF2-40B4-BE49-F238E27FC236}">
                  <a16:creationId xmlns:a16="http://schemas.microsoft.com/office/drawing/2014/main" id="{C5C835DF-07D2-48BB-A27A-067A63302FD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18" name="Straight Connector 17">
              <a:extLst>
                <a:ext uri="{FF2B5EF4-FFF2-40B4-BE49-F238E27FC236}">
                  <a16:creationId xmlns:a16="http://schemas.microsoft.com/office/drawing/2014/main" id="{9F90D868-60AA-40ED-8628-241F0DD61DCC}"/>
                </a:ext>
              </a:extLst>
            </p:cNvPr>
            <p:cNvCxnSpPr/>
            <p:nvPr userDrawn="1"/>
          </p:nvCxnSpPr>
          <p:spPr>
            <a:xfrm>
              <a:off x="10973991" y="6268429"/>
              <a:ext cx="0" cy="3252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
            <a:extLst>
              <a:ext uri="{FF2B5EF4-FFF2-40B4-BE49-F238E27FC236}">
                <a16:creationId xmlns:a16="http://schemas.microsoft.com/office/drawing/2014/main" id="{7964A480-8550-4CEF-B608-CC79622118AF}"/>
              </a:ext>
            </a:extLst>
          </p:cNvPr>
          <p:cNvSpPr>
            <a:spLocks noGrp="1"/>
          </p:cNvSpPr>
          <p:nvPr>
            <p:ph type="body" idx="12" hasCustomPrompt="1"/>
          </p:nvPr>
        </p:nvSpPr>
        <p:spPr>
          <a:xfrm>
            <a:off x="3261360" y="3609498"/>
            <a:ext cx="5669280" cy="603504"/>
          </a:xfrm>
          <a:prstGeom prst="rect">
            <a:avLst/>
          </a:prstGeom>
        </p:spPr>
        <p:txBody>
          <a:bodyPr anchor="t" anchorCtr="1">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kern="0" spc="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Subhead goes here</a:t>
            </a:r>
          </a:p>
        </p:txBody>
      </p:sp>
      <p:sp>
        <p:nvSpPr>
          <p:cNvPr id="2" name="Title 1">
            <a:extLst>
              <a:ext uri="{FF2B5EF4-FFF2-40B4-BE49-F238E27FC236}">
                <a16:creationId xmlns:a16="http://schemas.microsoft.com/office/drawing/2014/main" id="{299AA5E3-533D-458D-96FF-E3E50DFDD174}"/>
              </a:ext>
            </a:extLst>
          </p:cNvPr>
          <p:cNvSpPr>
            <a:spLocks noGrp="1"/>
          </p:cNvSpPr>
          <p:nvPr>
            <p:ph type="ctrTitle" hasCustomPrompt="1"/>
          </p:nvPr>
        </p:nvSpPr>
        <p:spPr>
          <a:xfrm>
            <a:off x="975518" y="1825912"/>
            <a:ext cx="10240964" cy="1655762"/>
          </a:xfrm>
        </p:spPr>
        <p:txBody>
          <a:bodyPr anchor="b"/>
          <a:lstStyle>
            <a:lvl1pPr algn="ctr">
              <a:defRPr sz="3600" kern="0" spc="0" baseline="0">
                <a:solidFill>
                  <a:schemeClr val="bg1"/>
                </a:solidFill>
              </a:defRPr>
            </a:lvl1pPr>
          </a:lstStyle>
          <a:p>
            <a:r>
              <a:rPr lang="en-US" dirty="0"/>
              <a:t>Divider title goes here</a:t>
            </a:r>
          </a:p>
        </p:txBody>
      </p:sp>
    </p:spTree>
    <p:extLst>
      <p:ext uri="{BB962C8B-B14F-4D97-AF65-F5344CB8AC3E}">
        <p14:creationId xmlns:p14="http://schemas.microsoft.com/office/powerpoint/2010/main" val="376666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Teal">
    <p:bg>
      <p:bgPr>
        <a:solidFill>
          <a:srgbClr val="0095A9"/>
        </a:solidFill>
        <a:effectLst/>
      </p:bgPr>
    </p:bg>
    <p:spTree>
      <p:nvGrpSpPr>
        <p:cNvPr id="1" name=""/>
        <p:cNvGrpSpPr/>
        <p:nvPr/>
      </p:nvGrpSpPr>
      <p:grpSpPr>
        <a:xfrm>
          <a:off x="0" y="0"/>
          <a:ext cx="0" cy="0"/>
          <a:chOff x="0" y="0"/>
          <a:chExt cx="0" cy="0"/>
        </a:xfrm>
      </p:grpSpPr>
      <p:sp>
        <p:nvSpPr>
          <p:cNvPr id="28" name="White box">
            <a:extLst>
              <a:ext uri="{FF2B5EF4-FFF2-40B4-BE49-F238E27FC236}">
                <a16:creationId xmlns:a16="http://schemas.microsoft.com/office/drawing/2014/main" id="{3A858754-9611-495E-AE81-BFAF3C6D8E1E}"/>
              </a:ext>
            </a:extLst>
          </p:cNvPr>
          <p:cNvSpPr/>
          <p:nvPr userDrawn="1"/>
        </p:nvSpPr>
        <p:spPr>
          <a:xfrm>
            <a:off x="148520" y="162535"/>
            <a:ext cx="11894960" cy="653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kern="0" dirty="0">
              <a:latin typeface="Segoe UI" panose="020B0502040204020203" pitchFamily="34" charset="0"/>
            </a:endParaRPr>
          </a:p>
        </p:txBody>
      </p:sp>
      <p:grpSp>
        <p:nvGrpSpPr>
          <p:cNvPr id="22" name="Logo Lockup">
            <a:extLst>
              <a:ext uri="{FF2B5EF4-FFF2-40B4-BE49-F238E27FC236}">
                <a16:creationId xmlns:a16="http://schemas.microsoft.com/office/drawing/2014/main" id="{BA61F313-2AE4-4035-BED4-5BF10BBFD442}"/>
              </a:ext>
            </a:extLst>
          </p:cNvPr>
          <p:cNvGrpSpPr/>
          <p:nvPr userDrawn="1"/>
        </p:nvGrpSpPr>
        <p:grpSpPr>
          <a:xfrm>
            <a:off x="9954812" y="6171836"/>
            <a:ext cx="1718186" cy="523728"/>
            <a:chOff x="9954812" y="6171836"/>
            <a:chExt cx="1718186" cy="523728"/>
          </a:xfrm>
        </p:grpSpPr>
        <p:pic>
          <p:nvPicPr>
            <p:cNvPr id="23" name="Picture 22">
              <a:extLst>
                <a:ext uri="{FF2B5EF4-FFF2-40B4-BE49-F238E27FC236}">
                  <a16:creationId xmlns:a16="http://schemas.microsoft.com/office/drawing/2014/main" id="{91301CE6-A01B-4353-9FA4-55260EC4CE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24" name="Picture 23">
              <a:extLst>
                <a:ext uri="{FF2B5EF4-FFF2-40B4-BE49-F238E27FC236}">
                  <a16:creationId xmlns:a16="http://schemas.microsoft.com/office/drawing/2014/main" id="{E1B578B9-7653-4232-AA09-66CEFD660E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25" name="Straight Connector 24">
              <a:extLst>
                <a:ext uri="{FF2B5EF4-FFF2-40B4-BE49-F238E27FC236}">
                  <a16:creationId xmlns:a16="http://schemas.microsoft.com/office/drawing/2014/main" id="{B9538526-226F-4E2D-A233-8559164CFD68}"/>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7612C88F-2AC9-46FF-86B4-C9C1D90A67F6}"/>
              </a:ext>
            </a:extLst>
          </p:cNvPr>
          <p:cNvSpPr>
            <a:spLocks noGrp="1"/>
          </p:cNvSpPr>
          <p:nvPr>
            <p:ph type="sldNum" sz="quarter" idx="11"/>
          </p:nvPr>
        </p:nvSpPr>
        <p:spPr/>
        <p:txBody>
          <a:bodyPr/>
          <a:lstStyle>
            <a:lvl1pPr>
              <a:defRPr kern="0"/>
            </a:lvl1pPr>
          </a:lstStyle>
          <a:p>
            <a:fld id="{2BEE099A-8562-47CA-944D-F82EDDAC5192}" type="slidenum">
              <a:rPr lang="en-US" smtClean="0"/>
              <a:pPr/>
              <a:t>‹#›</a:t>
            </a:fld>
            <a:endParaRPr lang="en-US" dirty="0"/>
          </a:p>
        </p:txBody>
      </p:sp>
      <p:sp>
        <p:nvSpPr>
          <p:cNvPr id="30" name="Text Placeholder 2">
            <a:extLst>
              <a:ext uri="{FF2B5EF4-FFF2-40B4-BE49-F238E27FC236}">
                <a16:creationId xmlns:a16="http://schemas.microsoft.com/office/drawing/2014/main" id="{B1E5A8DE-5E03-4A43-BCAB-3F76CF8946CB}"/>
              </a:ext>
            </a:extLst>
          </p:cNvPr>
          <p:cNvSpPr>
            <a:spLocks noGrp="1"/>
          </p:cNvSpPr>
          <p:nvPr>
            <p:ph type="body" idx="13" hasCustomPrompt="1"/>
          </p:nvPr>
        </p:nvSpPr>
        <p:spPr>
          <a:xfrm>
            <a:off x="421644" y="1127599"/>
            <a:ext cx="11246482" cy="823912"/>
          </a:xfrm>
          <a:prstGeom prst="rect">
            <a:avLst/>
          </a:prstGeom>
        </p:spPr>
        <p:txBody>
          <a:bodyPr anchor="t">
            <a:noAutofit/>
          </a:bodyPr>
          <a:lstStyle>
            <a:lvl1pPr marL="0" indent="0">
              <a:lnSpc>
                <a:spcPct val="110000"/>
              </a:lnSpc>
              <a:buNone/>
              <a:defRPr lang="en-US" sz="1600" b="0" kern="0" spc="0" baseline="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Subhead goes here. Remove if the headline takes up two lines</a:t>
            </a:r>
          </a:p>
        </p:txBody>
      </p:sp>
      <p:sp>
        <p:nvSpPr>
          <p:cNvPr id="2" name="Title 1">
            <a:extLst>
              <a:ext uri="{FF2B5EF4-FFF2-40B4-BE49-F238E27FC236}">
                <a16:creationId xmlns:a16="http://schemas.microsoft.com/office/drawing/2014/main" id="{D91F0B97-CACB-4753-9EAA-2848B2DD67C6}"/>
              </a:ext>
            </a:extLst>
          </p:cNvPr>
          <p:cNvSpPr>
            <a:spLocks noGrp="1"/>
          </p:cNvSpPr>
          <p:nvPr>
            <p:ph type="title" hasCustomPrompt="1"/>
          </p:nvPr>
        </p:nvSpPr>
        <p:spPr>
          <a:xfrm>
            <a:off x="421644" y="320040"/>
            <a:ext cx="11251340" cy="877824"/>
          </a:xfrm>
        </p:spPr>
        <p:txBody>
          <a:bodyPr tIns="182880"/>
          <a:lstStyle>
            <a:lvl1pPr>
              <a:lnSpc>
                <a:spcPct val="90000"/>
              </a:lnSpc>
              <a:defRPr kern="0" baseline="0"/>
            </a:lvl1pPr>
          </a:lstStyle>
          <a:p>
            <a:r>
              <a:rPr lang="en-US" dirty="0"/>
              <a:t>Headline goes here</a:t>
            </a:r>
          </a:p>
        </p:txBody>
      </p:sp>
      <p:sp>
        <p:nvSpPr>
          <p:cNvPr id="17" name="Footer Placeholder 4">
            <a:extLst>
              <a:ext uri="{FF2B5EF4-FFF2-40B4-BE49-F238E27FC236}">
                <a16:creationId xmlns:a16="http://schemas.microsoft.com/office/drawing/2014/main" id="{BA6AD43D-8E3A-194C-ABB7-CF1A642409A4}"/>
              </a:ext>
            </a:extLst>
          </p:cNvPr>
          <p:cNvSpPr>
            <a:spLocks noGrp="1"/>
          </p:cNvSpPr>
          <p:nvPr>
            <p:ph type="ftr" sz="quarter" idx="3"/>
          </p:nvPr>
        </p:nvSpPr>
        <p:spPr>
          <a:xfrm>
            <a:off x="758952" y="6391656"/>
            <a:ext cx="8229600" cy="182880"/>
          </a:xfrm>
          <a:prstGeom prst="rect">
            <a:avLst/>
          </a:prstGeom>
        </p:spPr>
        <p:txBody>
          <a:bodyPr vert="horz" lIns="91440" tIns="45720" rIns="91440" bIns="45720" rtlCol="0" anchor="b"/>
          <a:lstStyle>
            <a:lvl1pPr marL="0" indent="0">
              <a:lnSpc>
                <a:spcPct val="100000"/>
              </a:lnSpc>
              <a:spcBef>
                <a:spcPts val="100"/>
              </a:spcBef>
              <a:spcAft>
                <a:spcPts val="0"/>
              </a:spcAft>
              <a:buFontTx/>
              <a:buNone/>
              <a:defRPr lang="en-US" sz="600" kern="0" spc="0" baseline="0" dirty="0">
                <a:solidFill>
                  <a:schemeClr val="tx1"/>
                </a:solidFill>
                <a:latin typeface="Segoe UI" panose="020B0502040204020203" pitchFamily="34" charset="0"/>
                <a:cs typeface="Segoe UI" panose="020B0502040204020203" pitchFamily="34" charset="0"/>
              </a:defRPr>
            </a:lvl1pPr>
          </a:lstStyle>
          <a:p>
            <a:r>
              <a:rPr lang="en-US" dirty="0"/>
              <a:t>Draft – This document is being prepared for public release but has not yet been approved for dissemination.</a:t>
            </a:r>
          </a:p>
        </p:txBody>
      </p:sp>
      <p:sp>
        <p:nvSpPr>
          <p:cNvPr id="5" name="Text Placeholder 4">
            <a:extLst>
              <a:ext uri="{FF2B5EF4-FFF2-40B4-BE49-F238E27FC236}">
                <a16:creationId xmlns:a16="http://schemas.microsoft.com/office/drawing/2014/main" id="{8AF8D41A-7522-4C4E-B0F2-1AF4A9F9B96A}"/>
              </a:ext>
            </a:extLst>
          </p:cNvPr>
          <p:cNvSpPr>
            <a:spLocks noGrp="1"/>
          </p:cNvSpPr>
          <p:nvPr>
            <p:ph type="body" sz="quarter" idx="14" hasCustomPrompt="1"/>
          </p:nvPr>
        </p:nvSpPr>
        <p:spPr>
          <a:xfrm>
            <a:off x="422275" y="5846947"/>
            <a:ext cx="11245850" cy="325253"/>
          </a:xfrm>
          <a:prstGeom prst="rect">
            <a:avLst/>
          </a:prstGeom>
          <a:noFill/>
        </p:spPr>
        <p:txBody>
          <a:bodyPr/>
          <a:lstStyle>
            <a:lvl1pPr marL="91440" indent="-91440">
              <a:spcAft>
                <a:spcPts val="0"/>
              </a:spcAft>
              <a:buFont typeface="+mj-lt"/>
              <a:buAutoNum type="arabicPeriod"/>
              <a:defRPr sz="800" b="0"/>
            </a:lvl1pPr>
            <a:lvl2pPr>
              <a:spcAft>
                <a:spcPts val="0"/>
              </a:spcAft>
              <a:defRPr sz="600" b="0"/>
            </a:lvl2pPr>
            <a:lvl3pPr>
              <a:spcAft>
                <a:spcPts val="0"/>
              </a:spcAft>
              <a:defRPr sz="600" b="0"/>
            </a:lvl3pPr>
            <a:lvl4pPr>
              <a:spcAft>
                <a:spcPts val="0"/>
              </a:spcAft>
              <a:defRPr sz="600" b="0"/>
            </a:lvl4pPr>
            <a:lvl5pPr>
              <a:spcAft>
                <a:spcPts val="0"/>
              </a:spcAft>
              <a:defRPr sz="600" b="0"/>
            </a:lvl5pPr>
          </a:lstStyle>
          <a:p>
            <a:pPr lvl="0"/>
            <a:r>
              <a:rPr lang="en-US" dirty="0"/>
              <a:t>Footnote goes here</a:t>
            </a:r>
          </a:p>
        </p:txBody>
      </p:sp>
      <p:sp>
        <p:nvSpPr>
          <p:cNvPr id="4" name="Text Placeholder 3">
            <a:extLst>
              <a:ext uri="{FF2B5EF4-FFF2-40B4-BE49-F238E27FC236}">
                <a16:creationId xmlns:a16="http://schemas.microsoft.com/office/drawing/2014/main" id="{85D4BB48-FD9C-1544-A260-40257FA31908}"/>
              </a:ext>
            </a:extLst>
          </p:cNvPr>
          <p:cNvSpPr>
            <a:spLocks noGrp="1"/>
          </p:cNvSpPr>
          <p:nvPr>
            <p:ph type="body" sz="quarter" idx="15"/>
          </p:nvPr>
        </p:nvSpPr>
        <p:spPr>
          <a:xfrm>
            <a:off x="422275" y="2136774"/>
            <a:ext cx="11247120" cy="3429000"/>
          </a:xfrm>
          <a:prstGeom prst="rect">
            <a:avLst/>
          </a:prstGeom>
          <a:noFill/>
        </p:spPr>
        <p:txBody>
          <a:bodyPr/>
          <a:lstStyle>
            <a:lvl1pPr>
              <a:defRPr>
                <a:solidFill>
                  <a:schemeClr val="accent2"/>
                </a:solidFill>
              </a:defRPr>
            </a:lvl1pPr>
            <a:lvl2pPr>
              <a:spcAft>
                <a:spcPts val="600"/>
              </a:spcAft>
              <a:defRPr sz="1600"/>
            </a:lvl2pPr>
            <a:lvl3pPr>
              <a:spcAft>
                <a:spcPts val="600"/>
              </a:spcAft>
              <a:defRPr sz="1600"/>
            </a:lvl3pPr>
            <a:lvl4pPr>
              <a:spcAft>
                <a:spcPts val="600"/>
              </a:spcAft>
              <a:defRPr sz="1600"/>
            </a:lvl4pPr>
            <a:lvl5pPr>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46187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421629" y="6300216"/>
            <a:ext cx="430017" cy="365125"/>
          </a:xfrm>
          <a:prstGeom prst="rect">
            <a:avLst/>
          </a:prstGeom>
        </p:spPr>
        <p:txBody>
          <a:bodyPr vert="horz" lIns="91440" tIns="45720" rIns="0" bIns="45720" rtlCol="0" anchor="ctr"/>
          <a:lstStyle>
            <a:lvl1pPr algn="l">
              <a:defRPr sz="1000" b="0" kern="0" baseline="0">
                <a:solidFill>
                  <a:srgbClr val="231F20"/>
                </a:solidFill>
                <a:latin typeface="Segoe UI" panose="020B0502040204020203" pitchFamily="34" charset="0"/>
                <a:cs typeface="Segoe UI" panose="020B0502040204020203" pitchFamily="34" charset="0"/>
              </a:defRPr>
            </a:lvl1pPr>
          </a:lstStyle>
          <a:p>
            <a:fld id="{2BEE099A-8562-47CA-944D-F82EDDAC5192}" type="slidenum">
              <a:rPr lang="en-US" smtClean="0"/>
              <a:pPr/>
              <a:t>‹#›</a:t>
            </a:fld>
            <a:endParaRPr lang="en-US" dirty="0"/>
          </a:p>
        </p:txBody>
      </p:sp>
      <p:grpSp>
        <p:nvGrpSpPr>
          <p:cNvPr id="15" name="Logo Lockup">
            <a:extLst>
              <a:ext uri="{FF2B5EF4-FFF2-40B4-BE49-F238E27FC236}">
                <a16:creationId xmlns:a16="http://schemas.microsoft.com/office/drawing/2014/main" id="{9DE3944F-D42C-4DE3-BD2B-CD1449EBAA19}"/>
              </a:ext>
            </a:extLst>
          </p:cNvPr>
          <p:cNvGrpSpPr/>
          <p:nvPr userDrawn="1"/>
        </p:nvGrpSpPr>
        <p:grpSpPr>
          <a:xfrm>
            <a:off x="9954812" y="6171836"/>
            <a:ext cx="1718186" cy="523728"/>
            <a:chOff x="9954812" y="6171836"/>
            <a:chExt cx="1718186" cy="523728"/>
          </a:xfrm>
        </p:grpSpPr>
        <p:pic>
          <p:nvPicPr>
            <p:cNvPr id="16" name="Picture 15">
              <a:extLst>
                <a:ext uri="{FF2B5EF4-FFF2-40B4-BE49-F238E27FC236}">
                  <a16:creationId xmlns:a16="http://schemas.microsoft.com/office/drawing/2014/main" id="{15D4DDE9-6AC0-41D2-B622-77FCF343CDCA}"/>
                </a:ext>
              </a:extLst>
            </p:cNvPr>
            <p:cNvPicPr>
              <a:picLocks noChangeAspect="1"/>
            </p:cNvPicPr>
            <p:nvPr userDrawn="1"/>
          </p:nvPicPr>
          <p:blipFill>
            <a:blip r:embed="rId67">
              <a:extLst>
                <a:ext uri="{28A0092B-C50C-407E-A947-70E740481C1C}">
                  <a14:useLocalDpi xmlns:a14="http://schemas.microsoft.com/office/drawing/2010/main"/>
                </a:ext>
              </a:extLst>
            </a:blip>
            <a:stretch>
              <a:fillRect/>
            </a:stretch>
          </p:blipFill>
          <p:spPr>
            <a:xfrm>
              <a:off x="9954812" y="6171836"/>
              <a:ext cx="931072" cy="523728"/>
            </a:xfrm>
            <a:prstGeom prst="rect">
              <a:avLst/>
            </a:prstGeom>
          </p:spPr>
        </p:pic>
        <p:pic>
          <p:nvPicPr>
            <p:cNvPr id="17" name="Picture 16">
              <a:extLst>
                <a:ext uri="{FF2B5EF4-FFF2-40B4-BE49-F238E27FC236}">
                  <a16:creationId xmlns:a16="http://schemas.microsoft.com/office/drawing/2014/main" id="{5A6FD1C8-B54D-4744-A51D-130232AD3A18}"/>
                </a:ext>
              </a:extLst>
            </p:cNvPr>
            <p:cNvPicPr>
              <a:picLocks noChangeAspect="1"/>
            </p:cNvPicPr>
            <p:nvPr userDrawn="1"/>
          </p:nvPicPr>
          <p:blipFill>
            <a:blip r:embed="rId68">
              <a:extLst>
                <a:ext uri="{28A0092B-C50C-407E-A947-70E740481C1C}">
                  <a14:useLocalDpi xmlns:a14="http://schemas.microsoft.com/office/drawing/2010/main"/>
                </a:ext>
              </a:extLst>
            </a:blip>
            <a:stretch>
              <a:fillRect/>
            </a:stretch>
          </p:blipFill>
          <p:spPr>
            <a:xfrm>
              <a:off x="11074531" y="6268429"/>
              <a:ext cx="598467" cy="325253"/>
            </a:xfrm>
            <a:prstGeom prst="rect">
              <a:avLst/>
            </a:prstGeom>
          </p:spPr>
        </p:pic>
        <p:cxnSp>
          <p:nvCxnSpPr>
            <p:cNvPr id="18" name="Straight Connector 17">
              <a:extLst>
                <a:ext uri="{FF2B5EF4-FFF2-40B4-BE49-F238E27FC236}">
                  <a16:creationId xmlns:a16="http://schemas.microsoft.com/office/drawing/2014/main" id="{44AFE429-2C06-4443-A49A-29832FF7DAFD}"/>
                </a:ext>
              </a:extLst>
            </p:cNvPr>
            <p:cNvCxnSpPr/>
            <p:nvPr userDrawn="1"/>
          </p:nvCxnSpPr>
          <p:spPr>
            <a:xfrm>
              <a:off x="10973991" y="6268429"/>
              <a:ext cx="0" cy="325253"/>
            </a:xfrm>
            <a:prstGeom prst="line">
              <a:avLst/>
            </a:prstGeom>
            <a:ln>
              <a:solidFill>
                <a:srgbClr val="A3A3A3"/>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421644" y="320040"/>
            <a:ext cx="11251340" cy="877824"/>
          </a:xfrm>
          <a:prstGeom prst="rect">
            <a:avLst/>
          </a:prstGeom>
        </p:spPr>
        <p:txBody>
          <a:bodyPr vert="horz" lIns="91440" tIns="182880" rIns="91440" bIns="45720" rtlCol="0" anchor="t">
            <a:noAutofit/>
          </a:bodyPr>
          <a:lstStyle/>
          <a:p>
            <a:r>
              <a:rPr lang="en-US" dirty="0"/>
              <a:t>Click to edit Master title style</a:t>
            </a:r>
          </a:p>
        </p:txBody>
      </p:sp>
      <p:sp>
        <p:nvSpPr>
          <p:cNvPr id="8" name="Footer Placeholder 7">
            <a:extLst>
              <a:ext uri="{FF2B5EF4-FFF2-40B4-BE49-F238E27FC236}">
                <a16:creationId xmlns:a16="http://schemas.microsoft.com/office/drawing/2014/main" id="{7B7B4874-E4BC-C54F-A561-D86139B4287D}"/>
              </a:ext>
            </a:extLst>
          </p:cNvPr>
          <p:cNvSpPr>
            <a:spLocks noGrp="1"/>
          </p:cNvSpPr>
          <p:nvPr>
            <p:ph type="ftr" sz="quarter" idx="3"/>
          </p:nvPr>
        </p:nvSpPr>
        <p:spPr>
          <a:xfrm>
            <a:off x="758952" y="6394087"/>
            <a:ext cx="8229600" cy="18288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Draft – This document is being prepared for public release but has not yet been approved for dissemination.</a:t>
            </a:r>
          </a:p>
        </p:txBody>
      </p:sp>
    </p:spTree>
    <p:extLst>
      <p:ext uri="{BB962C8B-B14F-4D97-AF65-F5344CB8AC3E}">
        <p14:creationId xmlns:p14="http://schemas.microsoft.com/office/powerpoint/2010/main" val="552817474"/>
      </p:ext>
    </p:extLst>
  </p:cSld>
  <p:clrMap bg1="lt1" tx1="dk1" bg2="lt2" tx2="dk2" accent1="accent1" accent2="accent2" accent3="accent3" accent4="accent4" accent5="accent5" accent6="accent6" hlink="hlink" folHlink="folHlink"/>
  <p:sldLayoutIdLst>
    <p:sldLayoutId id="2147483694" r:id="rId1"/>
    <p:sldLayoutId id="2147483766" r:id="rId2"/>
    <p:sldLayoutId id="2147483767" r:id="rId3"/>
    <p:sldLayoutId id="2147483768" r:id="rId4"/>
    <p:sldLayoutId id="2147483649" r:id="rId5"/>
    <p:sldLayoutId id="2147483713" r:id="rId6"/>
    <p:sldLayoutId id="2147483714" r:id="rId7"/>
    <p:sldLayoutId id="2147483715" r:id="rId8"/>
    <p:sldLayoutId id="2147483650" r:id="rId9"/>
    <p:sldLayoutId id="2147483772" r:id="rId10"/>
    <p:sldLayoutId id="2147483744" r:id="rId11"/>
    <p:sldLayoutId id="2147483745" r:id="rId12"/>
    <p:sldLayoutId id="2147483788" r:id="rId13"/>
    <p:sldLayoutId id="2147483789" r:id="rId14"/>
    <p:sldLayoutId id="2147483790" r:id="rId15"/>
    <p:sldLayoutId id="2147483754" r:id="rId16"/>
    <p:sldLayoutId id="2147483782" r:id="rId17"/>
    <p:sldLayoutId id="2147483783" r:id="rId18"/>
    <p:sldLayoutId id="2147483784" r:id="rId19"/>
    <p:sldLayoutId id="2147483758" r:id="rId20"/>
    <p:sldLayoutId id="2147483785" r:id="rId21"/>
    <p:sldLayoutId id="2147483786" r:id="rId22"/>
    <p:sldLayoutId id="2147483787" r:id="rId23"/>
    <p:sldLayoutId id="2147483762" r:id="rId24"/>
    <p:sldLayoutId id="2147483652" r:id="rId25"/>
    <p:sldLayoutId id="2147483717" r:id="rId26"/>
    <p:sldLayoutId id="2147483718" r:id="rId27"/>
    <p:sldLayoutId id="2147483716" r:id="rId28"/>
    <p:sldLayoutId id="2147483719" r:id="rId29"/>
    <p:sldLayoutId id="2147483791" r:id="rId30"/>
    <p:sldLayoutId id="2147483792" r:id="rId31"/>
    <p:sldLayoutId id="2147483793" r:id="rId32"/>
    <p:sldLayoutId id="2147483723" r:id="rId33"/>
    <p:sldLayoutId id="2147483794" r:id="rId34"/>
    <p:sldLayoutId id="2147483795" r:id="rId35"/>
    <p:sldLayoutId id="2147483796" r:id="rId36"/>
    <p:sldLayoutId id="2147483728" r:id="rId37"/>
    <p:sldLayoutId id="2147483769" r:id="rId38"/>
    <p:sldLayoutId id="2147483770" r:id="rId39"/>
    <p:sldLayoutId id="2147483771" r:id="rId40"/>
    <p:sldLayoutId id="2147483727" r:id="rId41"/>
    <p:sldLayoutId id="2147483733" r:id="rId42"/>
    <p:sldLayoutId id="2147483734" r:id="rId43"/>
    <p:sldLayoutId id="2147483735" r:id="rId44"/>
    <p:sldLayoutId id="2147483781" r:id="rId45"/>
    <p:sldLayoutId id="2147483780" r:id="rId46"/>
    <p:sldLayoutId id="2147483752" r:id="rId47"/>
    <p:sldLayoutId id="2147483779" r:id="rId48"/>
    <p:sldLayoutId id="2147483799" r:id="rId49"/>
    <p:sldLayoutId id="2147483810" r:id="rId50"/>
    <p:sldLayoutId id="2147483811" r:id="rId51"/>
    <p:sldLayoutId id="2147483812" r:id="rId52"/>
    <p:sldLayoutId id="2147483800" r:id="rId53"/>
    <p:sldLayoutId id="2147483813" r:id="rId54"/>
    <p:sldLayoutId id="2147483814" r:id="rId55"/>
    <p:sldLayoutId id="2147483815" r:id="rId56"/>
    <p:sldLayoutId id="2147483739" r:id="rId57"/>
    <p:sldLayoutId id="2147483740" r:id="rId58"/>
    <p:sldLayoutId id="2147483741" r:id="rId59"/>
    <p:sldLayoutId id="2147483742" r:id="rId60"/>
    <p:sldLayoutId id="2147483732" r:id="rId61"/>
    <p:sldLayoutId id="2147483736" r:id="rId62"/>
    <p:sldLayoutId id="2147483737" r:id="rId63"/>
    <p:sldLayoutId id="2147483738" r:id="rId64"/>
    <p:sldLayoutId id="2147483660" r:id="rId65"/>
  </p:sldLayoutIdLst>
  <p:hf hdr="0" dt="0"/>
  <p:txStyles>
    <p:titleStyle>
      <a:lvl1pPr algn="l" defTabSz="914400" rtl="0" eaLnBrk="1" latinLnBrk="0" hangingPunct="1">
        <a:lnSpc>
          <a:spcPct val="90000"/>
        </a:lnSpc>
        <a:spcBef>
          <a:spcPct val="0"/>
        </a:spcBef>
        <a:buNone/>
        <a:defRPr sz="3600" b="1" kern="0" spc="0" baseline="0">
          <a:solidFill>
            <a:srgbClr val="005E7A"/>
          </a:solidFill>
          <a:latin typeface="Segoe UI" panose="020B0502040204020203" pitchFamily="34" charset="0"/>
          <a:ea typeface="+mj-ea"/>
          <a:cs typeface="Segoe UI" panose="020B0502040204020203" pitchFamily="34" charset="0"/>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600" b="1" kern="0" spc="0" baseline="0">
          <a:solidFill>
            <a:schemeClr val="tx1"/>
          </a:solidFill>
          <a:latin typeface="Segoe UI" panose="020B0502040204020203" pitchFamily="34" charset="0"/>
          <a:ea typeface="+mn-ea"/>
          <a:cs typeface="Segoe UI" panose="020B0502040204020203" pitchFamily="34" charset="0"/>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200" kern="0" spc="0" baseline="0">
          <a:solidFill>
            <a:schemeClr val="tx1"/>
          </a:solidFill>
          <a:latin typeface="Segoe UI" panose="020B0502040204020203" pitchFamily="34" charset="0"/>
          <a:ea typeface="+mn-ea"/>
          <a:cs typeface="Segoe UI" panose="020B0502040204020203" pitchFamily="34" charset="0"/>
        </a:defRPr>
      </a:lvl2pPr>
      <a:lvl3pPr marL="182880" indent="-91440" algn="l" defTabSz="914400" rtl="0" eaLnBrk="1" latinLnBrk="0" hangingPunct="1">
        <a:lnSpc>
          <a:spcPct val="100000"/>
        </a:lnSpc>
        <a:spcBef>
          <a:spcPts val="0"/>
        </a:spcBef>
        <a:spcAft>
          <a:spcPts val="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3pPr>
      <a:lvl4pPr marL="365760" indent="-182880" algn="l" defTabSz="914400" rtl="0" eaLnBrk="1" latinLnBrk="0" hangingPunct="1">
        <a:lnSpc>
          <a:spcPct val="100000"/>
        </a:lnSpc>
        <a:spcBef>
          <a:spcPts val="0"/>
        </a:spcBef>
        <a:spcAft>
          <a:spcPts val="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4pPr>
      <a:lvl5pPr marL="571500" indent="-228600" algn="l" defTabSz="914400" rtl="0" eaLnBrk="1" latinLnBrk="0" hangingPunct="1">
        <a:lnSpc>
          <a:spcPct val="100000"/>
        </a:lnSpc>
        <a:spcBef>
          <a:spcPts val="0"/>
        </a:spcBef>
        <a:spcAft>
          <a:spcPts val="60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2020census.gov/en/how-to-help.html"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2020census.gov/en/how-to-help.html" TargetMode="Externa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2020census.gov/en/community-impact.html" TargetMode="External"/><Relationship Id="rId13" Type="http://schemas.openxmlformats.org/officeDocument/2006/relationships/hyperlink" Target="https://2020census.gov/es/community-impact.html" TargetMode="External"/><Relationship Id="rId3" Type="http://schemas.openxmlformats.org/officeDocument/2006/relationships/hyperlink" Target="https://www.instagram.com/uscensusbureau/" TargetMode="External"/><Relationship Id="rId7" Type="http://schemas.openxmlformats.org/officeDocument/2006/relationships/hyperlink" Target="https://2020census.gov/en/who-to-count.html" TargetMode="External"/><Relationship Id="rId12" Type="http://schemas.openxmlformats.org/officeDocument/2006/relationships/hyperlink" Target="https://2020census.gov/es/who-to-count.html" TargetMode="External"/><Relationship Id="rId2" Type="http://schemas.openxmlformats.org/officeDocument/2006/relationships/hyperlink" Target="https://www.facebook.com/uscensusbureau/" TargetMode="External"/><Relationship Id="rId1" Type="http://schemas.openxmlformats.org/officeDocument/2006/relationships/slideLayout" Target="../slideLayouts/slideLayout17.xml"/><Relationship Id="rId6" Type="http://schemas.openxmlformats.org/officeDocument/2006/relationships/hyperlink" Target="https://2020census.gov/en/what-is-2020-census.html" TargetMode="External"/><Relationship Id="rId11" Type="http://schemas.openxmlformats.org/officeDocument/2006/relationships/hyperlink" Target="https://2020census.gov/es/what-is-2020-census.html" TargetMode="External"/><Relationship Id="rId5" Type="http://schemas.openxmlformats.org/officeDocument/2006/relationships/hyperlink" Target="https://2020census.gov/en" TargetMode="External"/><Relationship Id="rId10" Type="http://schemas.openxmlformats.org/officeDocument/2006/relationships/hyperlink" Target="https://2020census.gov/es" TargetMode="External"/><Relationship Id="rId4" Type="http://schemas.openxmlformats.org/officeDocument/2006/relationships/hyperlink" Target="https://twitter.com/uscensusbureau/" TargetMode="External"/><Relationship Id="rId9" Type="http://schemas.openxmlformats.org/officeDocument/2006/relationships/hyperlink" Target="https://2020census.gov/en/data-protection.html" TargetMode="External"/><Relationship Id="rId14" Type="http://schemas.openxmlformats.org/officeDocument/2006/relationships/hyperlink" Target="https://2020census.gov/es/data-protection.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06D3B8-58A4-4B66-9BE3-39D3205A3A33}"/>
              </a:ext>
            </a:extLst>
          </p:cNvPr>
          <p:cNvSpPr>
            <a:spLocks noGrp="1"/>
          </p:cNvSpPr>
          <p:nvPr>
            <p:ph type="subTitle" idx="1"/>
          </p:nvPr>
        </p:nvSpPr>
        <p:spPr>
          <a:xfrm>
            <a:off x="3810000" y="4110395"/>
            <a:ext cx="4572000" cy="640080"/>
          </a:xfrm>
        </p:spPr>
        <p:txBody>
          <a:bodyPr/>
          <a:lstStyle/>
          <a:p>
            <a:r>
              <a:rPr lang="en-US" dirty="0"/>
              <a:t>March 2020</a:t>
            </a:r>
          </a:p>
        </p:txBody>
      </p:sp>
      <p:sp>
        <p:nvSpPr>
          <p:cNvPr id="4" name="Title 3">
            <a:extLst>
              <a:ext uri="{FF2B5EF4-FFF2-40B4-BE49-F238E27FC236}">
                <a16:creationId xmlns:a16="http://schemas.microsoft.com/office/drawing/2014/main" id="{7FB9C40E-954B-45B0-834E-9FA741175830}"/>
              </a:ext>
            </a:extLst>
          </p:cNvPr>
          <p:cNvSpPr>
            <a:spLocks noGrp="1"/>
          </p:cNvSpPr>
          <p:nvPr>
            <p:ph type="ctrTitle"/>
          </p:nvPr>
        </p:nvSpPr>
        <p:spPr>
          <a:xfrm>
            <a:off x="975518" y="1567993"/>
            <a:ext cx="10240964" cy="1655762"/>
          </a:xfrm>
        </p:spPr>
        <p:txBody>
          <a:bodyPr/>
          <a:lstStyle/>
          <a:p>
            <a:r>
              <a:rPr lang="en-US" dirty="0"/>
              <a:t>Partnership Social Media Guide </a:t>
            </a:r>
            <a:br>
              <a:rPr lang="en-US" dirty="0"/>
            </a:br>
            <a:r>
              <a:rPr lang="en-US" dirty="0"/>
              <a:t>Census Day</a:t>
            </a:r>
          </a:p>
        </p:txBody>
      </p:sp>
      <p:sp>
        <p:nvSpPr>
          <p:cNvPr id="7" name="Text Placeholder 13">
            <a:extLst>
              <a:ext uri="{FF2B5EF4-FFF2-40B4-BE49-F238E27FC236}">
                <a16:creationId xmlns:a16="http://schemas.microsoft.com/office/drawing/2014/main" id="{40841A5F-EA46-804D-80CE-85E8416A14B3}"/>
              </a:ext>
            </a:extLst>
          </p:cNvPr>
          <p:cNvSpPr txBox="1">
            <a:spLocks/>
          </p:cNvSpPr>
          <p:nvPr/>
        </p:nvSpPr>
        <p:spPr>
          <a:xfrm>
            <a:off x="3261360" y="3364884"/>
            <a:ext cx="5669280" cy="603504"/>
          </a:xfrm>
          <a:prstGeom prst="rect">
            <a:avLst/>
          </a:prstGeom>
        </p:spPr>
        <p:txBody>
          <a:bodyPr anchor="t" anchorCtr="1">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kern="0" spc="0" baseline="0">
                <a:solidFill>
                  <a:srgbClr val="005E7A"/>
                </a:solidFill>
                <a:latin typeface="+mj-lt"/>
                <a:ea typeface="+mn-ea"/>
                <a:cs typeface="Segoe UI" panose="020B0502040204020203" pitchFamily="34" charset="0"/>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000" b="1" kern="0" spc="0" baseline="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1800" b="1" kern="0" spc="0" baseline="0">
                <a:solidFill>
                  <a:schemeClr val="tx1"/>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600" b="1" kern="0" spc="0" baseline="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600" b="1" kern="0" spc="0" baseline="0">
                <a:solidFill>
                  <a:schemeClr val="tx1"/>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Customizable Social Media Content for </a:t>
            </a:r>
          </a:p>
          <a:p>
            <a:pPr algn="ctr"/>
            <a:r>
              <a:rPr lang="en-US"/>
              <a:t>2020 Census Partners</a:t>
            </a:r>
            <a:endParaRPr lang="en-US" dirty="0"/>
          </a:p>
        </p:txBody>
      </p:sp>
    </p:spTree>
    <p:extLst>
      <p:ext uri="{BB962C8B-B14F-4D97-AF65-F5344CB8AC3E}">
        <p14:creationId xmlns:p14="http://schemas.microsoft.com/office/powerpoint/2010/main" val="148681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785-23C7-4CFD-80DE-3CDCED88D8BB}"/>
              </a:ext>
            </a:extLst>
          </p:cNvPr>
          <p:cNvSpPr>
            <a:spLocks noGrp="1"/>
          </p:cNvSpPr>
          <p:nvPr>
            <p:ph type="ctrTitle"/>
          </p:nvPr>
        </p:nvSpPr>
        <p:spPr>
          <a:xfrm>
            <a:off x="975517" y="1889169"/>
            <a:ext cx="10240965" cy="1655762"/>
          </a:xfrm>
        </p:spPr>
        <p:txBody>
          <a:bodyPr/>
          <a:lstStyle/>
          <a:p>
            <a:r>
              <a:rPr lang="en-US" dirty="0"/>
              <a:t>The Pledge!</a:t>
            </a:r>
          </a:p>
        </p:txBody>
      </p:sp>
    </p:spTree>
    <p:extLst>
      <p:ext uri="{BB962C8B-B14F-4D97-AF65-F5344CB8AC3E}">
        <p14:creationId xmlns:p14="http://schemas.microsoft.com/office/powerpoint/2010/main" val="173522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3F2303-4737-4806-88C3-4770D991F4F2}"/>
              </a:ext>
            </a:extLst>
          </p:cNvPr>
          <p:cNvSpPr>
            <a:spLocks noGrp="1"/>
          </p:cNvSpPr>
          <p:nvPr>
            <p:ph type="title"/>
          </p:nvPr>
        </p:nvSpPr>
        <p:spPr/>
        <p:txBody>
          <a:bodyPr/>
          <a:lstStyle/>
          <a:p>
            <a:r>
              <a:rPr lang="en-US" dirty="0"/>
              <a:t>The Pledge</a:t>
            </a:r>
          </a:p>
        </p:txBody>
      </p:sp>
      <p:sp>
        <p:nvSpPr>
          <p:cNvPr id="3" name="Footer Placeholder 2">
            <a:extLst>
              <a:ext uri="{FF2B5EF4-FFF2-40B4-BE49-F238E27FC236}">
                <a16:creationId xmlns:a16="http://schemas.microsoft.com/office/drawing/2014/main" id="{592456C6-B976-418D-9F41-5255A8BCA47A}"/>
              </a:ext>
            </a:extLst>
          </p:cNvPr>
          <p:cNvSpPr>
            <a:spLocks noGrp="1"/>
          </p:cNvSpPr>
          <p:nvPr>
            <p:ph type="ftr" sz="quarter" idx="3"/>
          </p:nvPr>
        </p:nvSpPr>
        <p:spPr/>
        <p:txBody>
          <a:bodyPr/>
          <a:lstStyle/>
          <a:p>
            <a:endParaRPr lang="en-US" dirty="0"/>
          </a:p>
        </p:txBody>
      </p:sp>
      <p:sp>
        <p:nvSpPr>
          <p:cNvPr id="7" name="Slide Number Placeholder 6">
            <a:extLst>
              <a:ext uri="{FF2B5EF4-FFF2-40B4-BE49-F238E27FC236}">
                <a16:creationId xmlns:a16="http://schemas.microsoft.com/office/drawing/2014/main" id="{55AB9F06-E6CA-4335-A5A8-AD836B9E2173}"/>
              </a:ext>
            </a:extLst>
          </p:cNvPr>
          <p:cNvSpPr>
            <a:spLocks noGrp="1"/>
          </p:cNvSpPr>
          <p:nvPr>
            <p:ph type="sldNum" sz="quarter" idx="11"/>
          </p:nvPr>
        </p:nvSpPr>
        <p:spPr/>
        <p:txBody>
          <a:bodyPr/>
          <a:lstStyle/>
          <a:p>
            <a:fld id="{2BEE099A-8562-47CA-944D-F82EDDAC5192}" type="slidenum">
              <a:rPr lang="en-US" smtClean="0"/>
              <a:pPr/>
              <a:t>11</a:t>
            </a:fld>
            <a:endParaRPr lang="en-US" dirty="0"/>
          </a:p>
        </p:txBody>
      </p:sp>
      <p:sp>
        <p:nvSpPr>
          <p:cNvPr id="6" name="Text Placeholder 5">
            <a:extLst>
              <a:ext uri="{FF2B5EF4-FFF2-40B4-BE49-F238E27FC236}">
                <a16:creationId xmlns:a16="http://schemas.microsoft.com/office/drawing/2014/main" id="{B533928B-8460-F241-AAAD-0CCD08EBDEC5}"/>
              </a:ext>
            </a:extLst>
          </p:cNvPr>
          <p:cNvSpPr>
            <a:spLocks noGrp="1"/>
          </p:cNvSpPr>
          <p:nvPr>
            <p:ph type="body" idx="13"/>
          </p:nvPr>
        </p:nvSpPr>
        <p:spPr>
          <a:xfrm>
            <a:off x="421629" y="1281626"/>
            <a:ext cx="11246482" cy="823912"/>
          </a:xfrm>
        </p:spPr>
        <p:txBody>
          <a:bodyPr/>
          <a:lstStyle/>
          <a:p>
            <a:r>
              <a:rPr lang="en-US" dirty="0"/>
              <a:t>With our social media pledge, we are asking people across the country to pledge to complete the 2020 Census and to challenge their friends to do the same. The more people who pledge and the more people who are challenged, the more people respond! Our goal on Census Day, and beyond, is to get as many people to take the pledge as we can! </a:t>
            </a:r>
          </a:p>
        </p:txBody>
      </p:sp>
      <p:sp>
        <p:nvSpPr>
          <p:cNvPr id="10" name="Text Placeholder 10">
            <a:extLst>
              <a:ext uri="{FF2B5EF4-FFF2-40B4-BE49-F238E27FC236}">
                <a16:creationId xmlns:a16="http://schemas.microsoft.com/office/drawing/2014/main" id="{EEFD2AA5-DD31-0443-8A15-47CCA5D4A63D}"/>
              </a:ext>
            </a:extLst>
          </p:cNvPr>
          <p:cNvSpPr txBox="1">
            <a:spLocks/>
          </p:cNvSpPr>
          <p:nvPr/>
        </p:nvSpPr>
        <p:spPr>
          <a:xfrm>
            <a:off x="411846" y="2630019"/>
            <a:ext cx="11368307" cy="3041397"/>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600" b="1" kern="0" spc="0" baseline="0">
                <a:solidFill>
                  <a:schemeClr val="tx1"/>
                </a:solidFill>
                <a:latin typeface="Segoe UI" panose="020B0502040204020203" pitchFamily="34" charset="0"/>
                <a:ea typeface="+mn-ea"/>
                <a:cs typeface="Segoe UI" panose="020B0502040204020203" pitchFamily="34" charset="0"/>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200" kern="0" spc="0" baseline="0">
                <a:solidFill>
                  <a:schemeClr val="tx1"/>
                </a:solidFill>
                <a:latin typeface="Segoe UI" panose="020B0502040204020203" pitchFamily="34" charset="0"/>
                <a:ea typeface="+mn-ea"/>
                <a:cs typeface="Segoe UI" panose="020B0502040204020203" pitchFamily="34" charset="0"/>
              </a:defRPr>
            </a:lvl2pPr>
            <a:lvl3pPr marL="182880" indent="-91440" algn="l" defTabSz="914400" rtl="0" eaLnBrk="1" latinLnBrk="0" hangingPunct="1">
              <a:lnSpc>
                <a:spcPct val="100000"/>
              </a:lnSpc>
              <a:spcBef>
                <a:spcPts val="0"/>
              </a:spcBef>
              <a:spcAft>
                <a:spcPts val="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3pPr>
            <a:lvl4pPr marL="365760" indent="-182880" algn="l" defTabSz="914400" rtl="0" eaLnBrk="1" latinLnBrk="0" hangingPunct="1">
              <a:lnSpc>
                <a:spcPct val="100000"/>
              </a:lnSpc>
              <a:spcBef>
                <a:spcPts val="0"/>
              </a:spcBef>
              <a:spcAft>
                <a:spcPts val="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4pPr>
            <a:lvl5pPr marL="571500" indent="-228600" algn="l" defTabSz="914400" rtl="0" eaLnBrk="1" latinLnBrk="0" hangingPunct="1">
              <a:lnSpc>
                <a:spcPct val="100000"/>
              </a:lnSpc>
              <a:spcBef>
                <a:spcPts val="0"/>
              </a:spcBef>
              <a:spcAft>
                <a:spcPts val="60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801" indent="-285801">
              <a:buFont typeface="Arial" panose="020B0604020202020204" pitchFamily="34" charset="0"/>
              <a:buChar char="•"/>
            </a:pPr>
            <a:r>
              <a:rPr lang="en-US" b="0" dirty="0"/>
              <a:t>On Census Day, post the asset on the following slide and encourage your followers to take the pledge – there are a variety of pledge options they can choose and customize from on our </a:t>
            </a:r>
            <a:r>
              <a:rPr lang="en-US" b="0" dirty="0">
                <a:hlinkClick r:id="rId2"/>
              </a:rPr>
              <a:t>How To Help </a:t>
            </a:r>
            <a:r>
              <a:rPr lang="en-US" b="0" dirty="0"/>
              <a:t>page. </a:t>
            </a:r>
            <a:endParaRPr lang="en-US" sz="1400" b="0" dirty="0"/>
          </a:p>
          <a:p>
            <a:pPr marL="285801" indent="-285801">
              <a:buFont typeface="Arial" panose="020B0604020202020204" pitchFamily="34" charset="0"/>
              <a:buChar char="•"/>
            </a:pPr>
            <a:r>
              <a:rPr lang="en-US" b="0" dirty="0"/>
              <a:t>Next, we encourage you to take the pledge – pick one of the pledge graphics, customize it, and post it to your own social media accounts. </a:t>
            </a:r>
          </a:p>
          <a:p>
            <a:pPr marL="285801" indent="-285801">
              <a:buFont typeface="Arial" panose="020B0604020202020204" pitchFamily="34" charset="0"/>
              <a:buChar char="•"/>
            </a:pPr>
            <a:r>
              <a:rPr lang="en-US" b="0" dirty="0"/>
              <a:t>While you’re at it, challenge other organizations in your community or professional network to take the pledge. The more you tag in your post, the more people who will participate. </a:t>
            </a:r>
          </a:p>
          <a:p>
            <a:pPr marL="285801" indent="-285801">
              <a:buFont typeface="Arial" panose="020B0604020202020204" pitchFamily="34" charset="0"/>
              <a:buChar char="•"/>
            </a:pPr>
            <a:r>
              <a:rPr lang="en-US" b="0" dirty="0"/>
              <a:t>Feel free to download one of the pledge graphics now to customize it, but please don’t post your pledge to social media until April 1. </a:t>
            </a:r>
          </a:p>
        </p:txBody>
      </p:sp>
    </p:spTree>
    <p:extLst>
      <p:ext uri="{BB962C8B-B14F-4D97-AF65-F5344CB8AC3E}">
        <p14:creationId xmlns:p14="http://schemas.microsoft.com/office/powerpoint/2010/main" val="339808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EFD647-4307-4AAD-9E10-1A7F37FA97F2}"/>
              </a:ext>
            </a:extLst>
          </p:cNvPr>
          <p:cNvSpPr>
            <a:spLocks noGrp="1"/>
          </p:cNvSpPr>
          <p:nvPr>
            <p:ph type="title"/>
          </p:nvPr>
        </p:nvSpPr>
        <p:spPr>
          <a:xfrm>
            <a:off x="401098" y="402233"/>
            <a:ext cx="11251344" cy="876035"/>
          </a:xfrm>
        </p:spPr>
        <p:txBody>
          <a:bodyPr/>
          <a:lstStyle/>
          <a:p>
            <a:r>
              <a:rPr lang="en-US" dirty="0"/>
              <a:t>The Pledge</a:t>
            </a:r>
          </a:p>
        </p:txBody>
      </p:sp>
      <p:sp>
        <p:nvSpPr>
          <p:cNvPr id="13" name="Rectangle 12">
            <a:extLst>
              <a:ext uri="{FF2B5EF4-FFF2-40B4-BE49-F238E27FC236}">
                <a16:creationId xmlns:a16="http://schemas.microsoft.com/office/drawing/2014/main" id="{E22A1B3C-A83B-442C-8D16-39EF2B367A9A}"/>
              </a:ext>
            </a:extLst>
          </p:cNvPr>
          <p:cNvSpPr/>
          <p:nvPr/>
        </p:nvSpPr>
        <p:spPr>
          <a:xfrm>
            <a:off x="5482973" y="2540756"/>
            <a:ext cx="6096002" cy="2062103"/>
          </a:xfrm>
          <a:prstGeom prst="rect">
            <a:avLst/>
          </a:prstGeom>
        </p:spPr>
        <p:txBody>
          <a:bodyPr>
            <a:spAutoFit/>
          </a:bodyPr>
          <a:lstStyle/>
          <a:p>
            <a:r>
              <a:rPr lang="en-US" sz="1600" dirty="0"/>
              <a:t>Suggested copy – April:</a:t>
            </a:r>
          </a:p>
          <a:p>
            <a:endParaRPr lang="en-US" sz="1600" dirty="0"/>
          </a:p>
          <a:p>
            <a:r>
              <a:rPr lang="en-US" sz="1600" dirty="0"/>
              <a:t>Pledge to complete the #2020Census today! Pick a pledge at </a:t>
            </a:r>
            <a:r>
              <a:rPr lang="en-US" sz="1600" u="sng" dirty="0">
                <a:hlinkClick r:id="rId2"/>
              </a:rPr>
              <a:t>https://2020census.gov/en/how-to-help.html</a:t>
            </a:r>
            <a:r>
              <a:rPr lang="en-US" sz="1600" dirty="0"/>
              <a:t>, customize it, and post it! Tag your friends and challenge them to take the pledge too. And, make sure you tag us @</a:t>
            </a:r>
            <a:r>
              <a:rPr lang="en-US" sz="1600" dirty="0" err="1"/>
              <a:t>USCensusBureau</a:t>
            </a:r>
            <a:r>
              <a:rPr lang="en-US" sz="1600" dirty="0"/>
              <a:t> so we can share our favorite pledges.</a:t>
            </a:r>
          </a:p>
          <a:p>
            <a:endParaRPr lang="en-US" sz="1600" dirty="0"/>
          </a:p>
        </p:txBody>
      </p:sp>
      <p:sp>
        <p:nvSpPr>
          <p:cNvPr id="2" name="Footer Placeholder 1">
            <a:extLst>
              <a:ext uri="{FF2B5EF4-FFF2-40B4-BE49-F238E27FC236}">
                <a16:creationId xmlns:a16="http://schemas.microsoft.com/office/drawing/2014/main" id="{1F6D6284-89CD-4E6D-93B0-ACAE14C2050F}"/>
              </a:ext>
            </a:extLst>
          </p:cNvPr>
          <p:cNvSpPr>
            <a:spLocks noGrp="1"/>
          </p:cNvSpPr>
          <p:nvPr>
            <p:ph type="ftr" sz="quarter" idx="3"/>
          </p:nvPr>
        </p:nvSpPr>
        <p:spPr/>
        <p:txBody>
          <a:bodyPr/>
          <a:lstStyle/>
          <a:p>
            <a:endParaRPr lang="en-US" dirty="0"/>
          </a:p>
        </p:txBody>
      </p:sp>
      <p:sp>
        <p:nvSpPr>
          <p:cNvPr id="3" name="Slide Number Placeholder 2">
            <a:extLst>
              <a:ext uri="{FF2B5EF4-FFF2-40B4-BE49-F238E27FC236}">
                <a16:creationId xmlns:a16="http://schemas.microsoft.com/office/drawing/2014/main" id="{6F955D5E-4394-45DF-BC02-A520A65D1A0D}"/>
              </a:ext>
            </a:extLst>
          </p:cNvPr>
          <p:cNvSpPr>
            <a:spLocks noGrp="1"/>
          </p:cNvSpPr>
          <p:nvPr>
            <p:ph type="sldNum" sz="quarter" idx="11"/>
          </p:nvPr>
        </p:nvSpPr>
        <p:spPr/>
        <p:txBody>
          <a:bodyPr/>
          <a:lstStyle/>
          <a:p>
            <a:fld id="{2BEE099A-8562-47CA-944D-F82EDDAC5192}" type="slidenum">
              <a:rPr lang="en-US" smtClean="0"/>
              <a:pPr/>
              <a:t>12</a:t>
            </a:fld>
            <a:endParaRPr lang="en-US" dirty="0"/>
          </a:p>
        </p:txBody>
      </p:sp>
      <p:sp>
        <p:nvSpPr>
          <p:cNvPr id="8" name="Rectangle 7">
            <a:extLst>
              <a:ext uri="{FF2B5EF4-FFF2-40B4-BE49-F238E27FC236}">
                <a16:creationId xmlns:a16="http://schemas.microsoft.com/office/drawing/2014/main" id="{83286677-49E1-48BF-9C6F-67AD9E091735}"/>
              </a:ext>
            </a:extLst>
          </p:cNvPr>
          <p:cNvSpPr/>
          <p:nvPr/>
        </p:nvSpPr>
        <p:spPr>
          <a:xfrm>
            <a:off x="401098" y="1563828"/>
            <a:ext cx="4800600" cy="48006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10" name="Text Placeholder 6">
            <a:extLst>
              <a:ext uri="{FF2B5EF4-FFF2-40B4-BE49-F238E27FC236}">
                <a16:creationId xmlns:a16="http://schemas.microsoft.com/office/drawing/2014/main" id="{23B0DD12-94B4-4BC4-8AE1-E04831AFAB0F}"/>
              </a:ext>
            </a:extLst>
          </p:cNvPr>
          <p:cNvSpPr txBox="1">
            <a:spLocks/>
          </p:cNvSpPr>
          <p:nvPr/>
        </p:nvSpPr>
        <p:spPr>
          <a:xfrm>
            <a:off x="401098" y="1307353"/>
            <a:ext cx="11245849" cy="325252"/>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600" b="1" kern="0" spc="0" baseline="0">
                <a:solidFill>
                  <a:schemeClr val="tx1"/>
                </a:solidFill>
                <a:latin typeface="Segoe UI" panose="020B0502040204020203" pitchFamily="34" charset="0"/>
                <a:ea typeface="+mn-ea"/>
                <a:cs typeface="Segoe UI" panose="020B0502040204020203" pitchFamily="34" charset="0"/>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200" kern="0" spc="0" baseline="0">
                <a:solidFill>
                  <a:schemeClr val="tx1"/>
                </a:solidFill>
                <a:latin typeface="Segoe UI" panose="020B0502040204020203" pitchFamily="34" charset="0"/>
                <a:ea typeface="+mn-ea"/>
                <a:cs typeface="Segoe UI" panose="020B0502040204020203" pitchFamily="34" charset="0"/>
              </a:defRPr>
            </a:lvl2pPr>
            <a:lvl3pPr marL="182880" indent="-91440" algn="l" defTabSz="914400" rtl="0" eaLnBrk="1" latinLnBrk="0" hangingPunct="1">
              <a:lnSpc>
                <a:spcPct val="100000"/>
              </a:lnSpc>
              <a:spcBef>
                <a:spcPts val="0"/>
              </a:spcBef>
              <a:spcAft>
                <a:spcPts val="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3pPr>
            <a:lvl4pPr marL="365760" indent="-182880" algn="l" defTabSz="914400" rtl="0" eaLnBrk="1" latinLnBrk="0" hangingPunct="1">
              <a:lnSpc>
                <a:spcPct val="100000"/>
              </a:lnSpc>
              <a:spcBef>
                <a:spcPts val="0"/>
              </a:spcBef>
              <a:spcAft>
                <a:spcPts val="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4pPr>
            <a:lvl5pPr marL="571500" indent="-228600" algn="l" defTabSz="914400" rtl="0" eaLnBrk="1" latinLnBrk="0" hangingPunct="1">
              <a:lnSpc>
                <a:spcPct val="100000"/>
              </a:lnSpc>
              <a:spcBef>
                <a:spcPts val="0"/>
              </a:spcBef>
              <a:spcAft>
                <a:spcPts val="60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t>To </a:t>
            </a:r>
            <a:r>
              <a:rPr lang="en-US" sz="1200" b="0"/>
              <a:t>save image, </a:t>
            </a:r>
            <a:r>
              <a:rPr lang="en-US" sz="1200" b="0" dirty="0"/>
              <a:t>right-click and select “Save Media as.”</a:t>
            </a:r>
          </a:p>
        </p:txBody>
      </p:sp>
      <p:pic>
        <p:nvPicPr>
          <p:cNvPr id="6" name="Picture 5" descr="A screenshot of a cell phone&#10;&#10;Description automatically generated">
            <a:extLst>
              <a:ext uri="{FF2B5EF4-FFF2-40B4-BE49-F238E27FC236}">
                <a16:creationId xmlns:a16="http://schemas.microsoft.com/office/drawing/2014/main" id="{896D2954-D3EB-5340-AB0B-D068FC47D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05" y="1705410"/>
            <a:ext cx="4504001" cy="4504001"/>
          </a:xfrm>
          <a:prstGeom prst="rect">
            <a:avLst/>
          </a:prstGeom>
        </p:spPr>
      </p:pic>
    </p:spTree>
    <p:extLst>
      <p:ext uri="{BB962C8B-B14F-4D97-AF65-F5344CB8AC3E}">
        <p14:creationId xmlns:p14="http://schemas.microsoft.com/office/powerpoint/2010/main" val="211370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785-23C7-4CFD-80DE-3CDCED88D8BB}"/>
              </a:ext>
            </a:extLst>
          </p:cNvPr>
          <p:cNvSpPr>
            <a:spLocks noGrp="1"/>
          </p:cNvSpPr>
          <p:nvPr>
            <p:ph type="ctrTitle"/>
          </p:nvPr>
        </p:nvSpPr>
        <p:spPr/>
        <p:txBody>
          <a:bodyPr/>
          <a:lstStyle/>
          <a:p>
            <a:r>
              <a:rPr lang="en-US" dirty="0"/>
              <a:t>Census Bureau Social Media Information</a:t>
            </a:r>
          </a:p>
        </p:txBody>
      </p:sp>
    </p:spTree>
    <p:extLst>
      <p:ext uri="{BB962C8B-B14F-4D97-AF65-F5344CB8AC3E}">
        <p14:creationId xmlns:p14="http://schemas.microsoft.com/office/powerpoint/2010/main" val="1390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AEDD06F-14F3-4AF7-B431-3E7686744385}"/>
              </a:ext>
            </a:extLst>
          </p:cNvPr>
          <p:cNvSpPr>
            <a:spLocks noGrp="1"/>
          </p:cNvSpPr>
          <p:nvPr>
            <p:ph type="body" idx="12"/>
          </p:nvPr>
        </p:nvSpPr>
        <p:spPr/>
        <p:txBody>
          <a:bodyPr/>
          <a:lstStyle/>
          <a:p>
            <a:r>
              <a:rPr lang="en-US" dirty="0"/>
              <a:t>Please tag the U.S. Census Bureau and use the official 2020 Census hashtag in all posts. We prefer that you include links to Census Bureau webpages, but we understand that there may be instances in which you do not want to lead your audience away from your own social media channels. </a:t>
            </a:r>
          </a:p>
        </p:txBody>
      </p:sp>
      <p:sp>
        <p:nvSpPr>
          <p:cNvPr id="10" name="Title 9">
            <a:extLst>
              <a:ext uri="{FF2B5EF4-FFF2-40B4-BE49-F238E27FC236}">
                <a16:creationId xmlns:a16="http://schemas.microsoft.com/office/drawing/2014/main" id="{28EFD7AC-B461-4EF9-8BF6-680CB2B4E17B}"/>
              </a:ext>
            </a:extLst>
          </p:cNvPr>
          <p:cNvSpPr>
            <a:spLocks noGrp="1"/>
          </p:cNvSpPr>
          <p:nvPr>
            <p:ph type="title"/>
          </p:nvPr>
        </p:nvSpPr>
        <p:spPr/>
        <p:txBody>
          <a:bodyPr/>
          <a:lstStyle/>
          <a:p>
            <a:r>
              <a:rPr lang="en-US" dirty="0"/>
              <a:t>2020 Census Social Media Information </a:t>
            </a:r>
          </a:p>
        </p:txBody>
      </p:sp>
      <p:sp>
        <p:nvSpPr>
          <p:cNvPr id="5" name="Footer Placeholder 4">
            <a:extLst>
              <a:ext uri="{FF2B5EF4-FFF2-40B4-BE49-F238E27FC236}">
                <a16:creationId xmlns:a16="http://schemas.microsoft.com/office/drawing/2014/main" id="{C15A9D81-3056-5F4F-8A0A-3A566BB943E6}"/>
              </a:ext>
            </a:extLst>
          </p:cNvPr>
          <p:cNvSpPr>
            <a:spLocks noGrp="1"/>
          </p:cNvSpPr>
          <p:nvPr>
            <p:ph type="ftr" sz="quarter" idx="3"/>
          </p:nvPr>
        </p:nvSpPr>
        <p:spPr/>
        <p:txBody>
          <a:bodyPr/>
          <a:lstStyle/>
          <a:p>
            <a:endParaRPr lang="en-US" dirty="0"/>
          </a:p>
        </p:txBody>
      </p:sp>
      <p:sp>
        <p:nvSpPr>
          <p:cNvPr id="11" name="Content Placeholder 1">
            <a:extLst>
              <a:ext uri="{FF2B5EF4-FFF2-40B4-BE49-F238E27FC236}">
                <a16:creationId xmlns:a16="http://schemas.microsoft.com/office/drawing/2014/main" id="{EEF0F15D-F44B-476A-9417-2DD771418095}"/>
              </a:ext>
            </a:extLst>
          </p:cNvPr>
          <p:cNvSpPr>
            <a:spLocks noGrp="1"/>
          </p:cNvSpPr>
          <p:nvPr>
            <p:ph type="body" sz="quarter" idx="15"/>
          </p:nvPr>
        </p:nvSpPr>
        <p:spPr>
          <a:prstGeom prst="rect">
            <a:avLst/>
          </a:prstGeom>
        </p:spPr>
        <p:txBody>
          <a:bodyPr/>
          <a:lstStyle/>
          <a:p>
            <a:r>
              <a:rPr lang="en-US" dirty="0"/>
              <a:t>U.S. Census Bureau Official Social Media</a:t>
            </a:r>
          </a:p>
          <a:p>
            <a:pPr lvl="1"/>
            <a:r>
              <a:rPr lang="en-US" dirty="0"/>
              <a:t>Facebook – @uscensusbureau </a:t>
            </a:r>
          </a:p>
          <a:p>
            <a:pPr lvl="1"/>
            <a:r>
              <a:rPr lang="en-US" dirty="0">
                <a:hlinkClick r:id="rId2"/>
              </a:rPr>
              <a:t>https://www.facebook.com/uscensusbureau/</a:t>
            </a:r>
            <a:endParaRPr lang="en-US" dirty="0"/>
          </a:p>
          <a:p>
            <a:pPr lvl="1"/>
            <a:endParaRPr lang="en-US" dirty="0"/>
          </a:p>
          <a:p>
            <a:pPr lvl="1"/>
            <a:r>
              <a:rPr lang="en-US" dirty="0"/>
              <a:t>Instagram – @uscensusbureau </a:t>
            </a:r>
          </a:p>
          <a:p>
            <a:pPr lvl="1"/>
            <a:r>
              <a:rPr lang="en-US" dirty="0">
                <a:hlinkClick r:id="rId3"/>
              </a:rPr>
              <a:t>https://www.instagram.com/uscensusbureau/</a:t>
            </a:r>
            <a:endParaRPr lang="en-US" dirty="0"/>
          </a:p>
          <a:p>
            <a:pPr lvl="1"/>
            <a:endParaRPr lang="en-US" dirty="0"/>
          </a:p>
          <a:p>
            <a:pPr lvl="1"/>
            <a:r>
              <a:rPr lang="en-US" dirty="0"/>
              <a:t>Twitter – @uscensusbureau </a:t>
            </a:r>
          </a:p>
          <a:p>
            <a:pPr lvl="1"/>
            <a:r>
              <a:rPr lang="en-US" dirty="0">
                <a:hlinkClick r:id="rId4"/>
              </a:rPr>
              <a:t>https://twitter.com/uscensusbureau/</a:t>
            </a:r>
            <a:endParaRPr lang="en-US" dirty="0"/>
          </a:p>
          <a:p>
            <a:pPr lvl="1"/>
            <a:endParaRPr lang="en-US" dirty="0"/>
          </a:p>
          <a:p>
            <a:pPr lvl="1"/>
            <a:r>
              <a:rPr lang="en-US" dirty="0"/>
              <a:t>Hashtag – #2020Census </a:t>
            </a:r>
          </a:p>
          <a:p>
            <a:pPr lvl="1"/>
            <a:endParaRPr lang="en-US" dirty="0"/>
          </a:p>
        </p:txBody>
      </p:sp>
      <p:sp>
        <p:nvSpPr>
          <p:cNvPr id="4" name="Text Placeholder 3">
            <a:extLst>
              <a:ext uri="{FF2B5EF4-FFF2-40B4-BE49-F238E27FC236}">
                <a16:creationId xmlns:a16="http://schemas.microsoft.com/office/drawing/2014/main" id="{399575A3-C565-F14D-8FDD-81C215B45F39}"/>
              </a:ext>
            </a:extLst>
          </p:cNvPr>
          <p:cNvSpPr>
            <a:spLocks noGrp="1"/>
          </p:cNvSpPr>
          <p:nvPr>
            <p:ph type="body" sz="quarter" idx="16"/>
          </p:nvPr>
        </p:nvSpPr>
        <p:spPr/>
        <p:txBody>
          <a:bodyPr/>
          <a:lstStyle/>
          <a:p>
            <a:r>
              <a:rPr lang="en-US" dirty="0"/>
              <a:t>Key URLs – English language </a:t>
            </a:r>
          </a:p>
          <a:p>
            <a:pPr lvl="1"/>
            <a:r>
              <a:rPr lang="en-US" dirty="0"/>
              <a:t>2020 Census homepage</a:t>
            </a:r>
          </a:p>
          <a:p>
            <a:pPr lvl="1"/>
            <a:r>
              <a:rPr lang="en-US" sz="1000" dirty="0">
                <a:hlinkClick r:id="rId5"/>
              </a:rPr>
              <a:t>https://2020census.gov/en</a:t>
            </a:r>
            <a:endParaRPr lang="en-US" sz="1000" b="1" dirty="0"/>
          </a:p>
          <a:p>
            <a:pPr lvl="1"/>
            <a:endParaRPr lang="en-US" dirty="0"/>
          </a:p>
          <a:p>
            <a:pPr lvl="1"/>
            <a:r>
              <a:rPr lang="en-US" dirty="0"/>
              <a:t>What Is the 2020 Census?</a:t>
            </a:r>
          </a:p>
          <a:p>
            <a:pPr lvl="1"/>
            <a:r>
              <a:rPr lang="en-US" sz="1000" dirty="0">
                <a:hlinkClick r:id="rId6"/>
              </a:rPr>
              <a:t>https://2020census.gov/en/what-is-2020-census.html</a:t>
            </a:r>
            <a:endParaRPr lang="en-US" sz="1000" dirty="0"/>
          </a:p>
          <a:p>
            <a:pPr lvl="1"/>
            <a:endParaRPr lang="en-US" dirty="0"/>
          </a:p>
          <a:p>
            <a:pPr lvl="1"/>
            <a:r>
              <a:rPr lang="en-US" dirty="0"/>
              <a:t>Who To Count on Your Census</a:t>
            </a:r>
          </a:p>
          <a:p>
            <a:pPr lvl="1"/>
            <a:r>
              <a:rPr lang="en-US" sz="1000" dirty="0">
                <a:hlinkClick r:id="rId7"/>
              </a:rPr>
              <a:t>https://2020census.gov/en/who-to-count.html</a:t>
            </a:r>
            <a:endParaRPr lang="en-US" sz="1000" dirty="0"/>
          </a:p>
          <a:p>
            <a:pPr lvl="1"/>
            <a:endParaRPr lang="en-US" dirty="0"/>
          </a:p>
          <a:p>
            <a:pPr lvl="1"/>
            <a:r>
              <a:rPr lang="en-US" dirty="0"/>
              <a:t>Impact in Your Community </a:t>
            </a:r>
          </a:p>
          <a:p>
            <a:pPr lvl="1"/>
            <a:r>
              <a:rPr lang="en-US" sz="1000" dirty="0">
                <a:hlinkClick r:id="rId8"/>
              </a:rPr>
              <a:t>https://2020census.gov/en/community-impact.html</a:t>
            </a:r>
            <a:endParaRPr lang="en-US" sz="1000" dirty="0"/>
          </a:p>
          <a:p>
            <a:pPr lvl="1"/>
            <a:endParaRPr lang="en-US" dirty="0"/>
          </a:p>
          <a:p>
            <a:pPr lvl="1"/>
            <a:r>
              <a:rPr lang="en-US" dirty="0"/>
              <a:t>How the Census Bureau Protects Your Data</a:t>
            </a:r>
          </a:p>
          <a:p>
            <a:pPr lvl="1"/>
            <a:r>
              <a:rPr lang="en-US" sz="1000" dirty="0">
                <a:hlinkClick r:id="rId9"/>
              </a:rPr>
              <a:t>https://2020census.gov/en/data-protection.html</a:t>
            </a:r>
            <a:endParaRPr lang="en-US" sz="1000" dirty="0"/>
          </a:p>
          <a:p>
            <a:pPr lvl="1"/>
            <a:endParaRPr lang="en-US" dirty="0"/>
          </a:p>
          <a:p>
            <a:pPr lvl="1"/>
            <a:endParaRPr lang="en-US" dirty="0"/>
          </a:p>
          <a:p>
            <a:endParaRPr lang="en-US" dirty="0"/>
          </a:p>
          <a:p>
            <a:endParaRPr lang="en-US" dirty="0"/>
          </a:p>
        </p:txBody>
      </p:sp>
      <p:sp>
        <p:nvSpPr>
          <p:cNvPr id="7" name="Text Placeholder 6">
            <a:extLst>
              <a:ext uri="{FF2B5EF4-FFF2-40B4-BE49-F238E27FC236}">
                <a16:creationId xmlns:a16="http://schemas.microsoft.com/office/drawing/2014/main" id="{78778F90-54AF-4A06-A177-4D013C33BBF6}"/>
              </a:ext>
            </a:extLst>
          </p:cNvPr>
          <p:cNvSpPr>
            <a:spLocks noGrp="1"/>
          </p:cNvSpPr>
          <p:nvPr>
            <p:ph type="body" sz="quarter" idx="17"/>
          </p:nvPr>
        </p:nvSpPr>
        <p:spPr>
          <a:xfrm>
            <a:off x="8028431" y="2139697"/>
            <a:ext cx="3749040" cy="4013453"/>
          </a:xfrm>
        </p:spPr>
        <p:txBody>
          <a:bodyPr/>
          <a:lstStyle/>
          <a:p>
            <a:r>
              <a:rPr lang="en-US" dirty="0"/>
              <a:t>Key URLs – Spanish language</a:t>
            </a:r>
          </a:p>
          <a:p>
            <a:pPr lvl="1"/>
            <a:r>
              <a:rPr lang="en-US" dirty="0"/>
              <a:t>2020 Census homepage</a:t>
            </a:r>
          </a:p>
          <a:p>
            <a:pPr lvl="1"/>
            <a:r>
              <a:rPr lang="en-US" sz="1000" dirty="0">
                <a:hlinkClick r:id="rId10"/>
              </a:rPr>
              <a:t>https://2020census.gov/es</a:t>
            </a:r>
            <a:endParaRPr lang="en-US" sz="1000" dirty="0"/>
          </a:p>
          <a:p>
            <a:pPr lvl="1"/>
            <a:endParaRPr lang="en-US" dirty="0"/>
          </a:p>
          <a:p>
            <a:pPr lvl="1"/>
            <a:r>
              <a:rPr lang="es-ES" dirty="0"/>
              <a:t>¿Qué es el Censo del 2020?</a:t>
            </a:r>
          </a:p>
          <a:p>
            <a:pPr lvl="1"/>
            <a:r>
              <a:rPr lang="en-US" sz="1000" dirty="0">
                <a:hlinkClick r:id="rId11"/>
              </a:rPr>
              <a:t>https://2020census.gov/es/what-is-2020-census.html</a:t>
            </a:r>
            <a:endParaRPr lang="en-US" sz="1000" dirty="0"/>
          </a:p>
          <a:p>
            <a:pPr lvl="1"/>
            <a:endParaRPr lang="en-US" dirty="0"/>
          </a:p>
          <a:p>
            <a:pPr lvl="1"/>
            <a:r>
              <a:rPr lang="es-ES" dirty="0"/>
              <a:t>A quién contar en su censo</a:t>
            </a:r>
          </a:p>
          <a:p>
            <a:pPr lvl="1"/>
            <a:r>
              <a:rPr lang="en-US" sz="1000" dirty="0">
                <a:hlinkClick r:id="rId12"/>
              </a:rPr>
              <a:t>https://2020census.gov/es/who-to-count.html</a:t>
            </a:r>
            <a:endParaRPr lang="en-US" sz="1000" dirty="0"/>
          </a:p>
          <a:p>
            <a:pPr lvl="1"/>
            <a:endParaRPr lang="en-US" dirty="0"/>
          </a:p>
          <a:p>
            <a:pPr lvl="1"/>
            <a:r>
              <a:rPr lang="es-ES" dirty="0"/>
              <a:t>El impacto en su comunidad</a:t>
            </a:r>
          </a:p>
          <a:p>
            <a:pPr lvl="1"/>
            <a:r>
              <a:rPr lang="en-US" sz="1000" dirty="0">
                <a:hlinkClick r:id="rId13"/>
              </a:rPr>
              <a:t>https://2020census.gov/es/community-impact.html</a:t>
            </a:r>
            <a:endParaRPr lang="en-US" sz="1000" dirty="0"/>
          </a:p>
          <a:p>
            <a:pPr lvl="1"/>
            <a:endParaRPr lang="en-US" dirty="0"/>
          </a:p>
          <a:p>
            <a:pPr lvl="1"/>
            <a:r>
              <a:rPr lang="es-ES" dirty="0"/>
              <a:t>Cómo protege su información la Oficina del Censo</a:t>
            </a:r>
          </a:p>
          <a:p>
            <a:pPr lvl="1"/>
            <a:r>
              <a:rPr lang="en-US" sz="1000" dirty="0">
                <a:hlinkClick r:id="rId14"/>
              </a:rPr>
              <a:t>https://2020census.gov/es/data-protection.html</a:t>
            </a:r>
            <a:r>
              <a:rPr lang="en-US" sz="1000" dirty="0"/>
              <a:t> </a:t>
            </a:r>
          </a:p>
          <a:p>
            <a:endParaRPr lang="en-US" dirty="0"/>
          </a:p>
        </p:txBody>
      </p:sp>
      <p:sp>
        <p:nvSpPr>
          <p:cNvPr id="2" name="Slide Number Placeholder 1">
            <a:extLst>
              <a:ext uri="{FF2B5EF4-FFF2-40B4-BE49-F238E27FC236}">
                <a16:creationId xmlns:a16="http://schemas.microsoft.com/office/drawing/2014/main" id="{7526D25D-C580-4BE5-B99E-801B855462E8}"/>
              </a:ext>
            </a:extLst>
          </p:cNvPr>
          <p:cNvSpPr>
            <a:spLocks noGrp="1"/>
          </p:cNvSpPr>
          <p:nvPr>
            <p:ph type="sldNum" sz="quarter" idx="4"/>
          </p:nvPr>
        </p:nvSpPr>
        <p:spPr/>
        <p:txBody>
          <a:bodyPr/>
          <a:lstStyle/>
          <a:p>
            <a:fld id="{2BEE099A-8562-47CA-944D-F82EDDAC5192}" type="slidenum">
              <a:rPr lang="en-US" smtClean="0"/>
              <a:pPr/>
              <a:t>3</a:t>
            </a:fld>
            <a:endParaRPr lang="en-US" dirty="0"/>
          </a:p>
        </p:txBody>
      </p:sp>
    </p:spTree>
    <p:extLst>
      <p:ext uri="{BB962C8B-B14F-4D97-AF65-F5344CB8AC3E}">
        <p14:creationId xmlns:p14="http://schemas.microsoft.com/office/powerpoint/2010/main" val="313412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3F2303-4737-4806-88C3-4770D991F4F2}"/>
              </a:ext>
            </a:extLst>
          </p:cNvPr>
          <p:cNvSpPr>
            <a:spLocks noGrp="1"/>
          </p:cNvSpPr>
          <p:nvPr>
            <p:ph type="title"/>
          </p:nvPr>
        </p:nvSpPr>
        <p:spPr/>
        <p:txBody>
          <a:bodyPr/>
          <a:lstStyle/>
          <a:p>
            <a:r>
              <a:rPr lang="en-US" dirty="0"/>
              <a:t>Suggested Schedule for Census Day</a:t>
            </a:r>
          </a:p>
        </p:txBody>
      </p:sp>
      <p:graphicFrame>
        <p:nvGraphicFramePr>
          <p:cNvPr id="6" name="Table 5">
            <a:extLst>
              <a:ext uri="{FF2B5EF4-FFF2-40B4-BE49-F238E27FC236}">
                <a16:creationId xmlns:a16="http://schemas.microsoft.com/office/drawing/2014/main" id="{187973A1-3D6F-4D13-8FBA-37A35A5064C3}"/>
              </a:ext>
            </a:extLst>
          </p:cNvPr>
          <p:cNvGraphicFramePr>
            <a:graphicFrameLocks noGrp="1"/>
          </p:cNvGraphicFramePr>
          <p:nvPr>
            <p:extLst>
              <p:ext uri="{D42A27DB-BD31-4B8C-83A1-F6EECF244321}">
                <p14:modId xmlns:p14="http://schemas.microsoft.com/office/powerpoint/2010/main" val="866588931"/>
              </p:ext>
            </p:extLst>
          </p:nvPr>
        </p:nvGraphicFramePr>
        <p:xfrm>
          <a:off x="1170620" y="1884218"/>
          <a:ext cx="9317268" cy="3261360"/>
        </p:xfrm>
        <a:graphic>
          <a:graphicData uri="http://schemas.openxmlformats.org/drawingml/2006/table">
            <a:tbl>
              <a:tblPr firstRow="1" firstCol="1" bandRow="1">
                <a:tableStyleId>{5C22544A-7EE6-4342-B048-85BDC9FD1C3A}</a:tableStyleId>
              </a:tblPr>
              <a:tblGrid>
                <a:gridCol w="2556253">
                  <a:extLst>
                    <a:ext uri="{9D8B030D-6E8A-4147-A177-3AD203B41FA5}">
                      <a16:colId xmlns:a16="http://schemas.microsoft.com/office/drawing/2014/main" val="315624529"/>
                    </a:ext>
                  </a:extLst>
                </a:gridCol>
                <a:gridCol w="1814945">
                  <a:extLst>
                    <a:ext uri="{9D8B030D-6E8A-4147-A177-3AD203B41FA5}">
                      <a16:colId xmlns:a16="http://schemas.microsoft.com/office/drawing/2014/main" val="1587936344"/>
                    </a:ext>
                  </a:extLst>
                </a:gridCol>
                <a:gridCol w="4946070">
                  <a:extLst>
                    <a:ext uri="{9D8B030D-6E8A-4147-A177-3AD203B41FA5}">
                      <a16:colId xmlns:a16="http://schemas.microsoft.com/office/drawing/2014/main" val="2807211553"/>
                    </a:ext>
                  </a:extLst>
                </a:gridCol>
              </a:tblGrid>
              <a:tr h="349701">
                <a:tc>
                  <a:txBody>
                    <a:bodyPr/>
                    <a:lstStyle/>
                    <a:p>
                      <a:pPr marL="0" marR="0">
                        <a:spcBef>
                          <a:spcPts val="0"/>
                        </a:spcBef>
                        <a:spcAft>
                          <a:spcPts val="0"/>
                        </a:spcAft>
                      </a:pPr>
                      <a:r>
                        <a:rPr lang="en-US" sz="1600" b="1" dirty="0">
                          <a:solidFill>
                            <a:schemeClr val="bg1"/>
                          </a:solidFill>
                          <a:effectLst/>
                          <a:latin typeface="+mn-lt"/>
                          <a:ea typeface="Times New Roman" panose="02020603050405020304" pitchFamily="18" charset="0"/>
                        </a:rPr>
                        <a:t>Time</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b="1" dirty="0">
                          <a:solidFill>
                            <a:schemeClr val="bg1"/>
                          </a:solidFill>
                          <a:effectLst/>
                          <a:latin typeface="+mn-lt"/>
                        </a:rPr>
                        <a:t>Post</a:t>
                      </a:r>
                      <a:endParaRPr lang="en-US" sz="28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600" b="1" dirty="0">
                          <a:solidFill>
                            <a:schemeClr val="bg1"/>
                          </a:solidFill>
                          <a:effectLst/>
                          <a:latin typeface="+mn-lt"/>
                          <a:ea typeface="Times New Roman" panose="02020603050405020304" pitchFamily="18" charset="0"/>
                        </a:rPr>
                        <a:t>Details</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16921814"/>
                  </a:ext>
                </a:extLst>
              </a:tr>
              <a:tr h="573354">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rPr>
                        <a:t>Early morning (7am – 10am)</a:t>
                      </a:r>
                    </a:p>
                  </a:txBody>
                  <a:tcPr marL="137160" marR="137160" marT="137160" marB="13716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rPr>
                        <a:t>Census Day Roadblock</a:t>
                      </a:r>
                    </a:p>
                  </a:txBody>
                  <a:tcPr marL="137160" marR="137160" marT="137160" marB="1371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rPr>
                        <a:t>Kick things off by encouraging people to share and get involved, so they are more invested throughout Census Day.</a:t>
                      </a:r>
                    </a:p>
                  </a:txBody>
                  <a:tcPr marL="137160" marR="137160" marT="137160" marB="1371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7484388"/>
                  </a:ext>
                </a:extLst>
              </a:tr>
              <a:tr h="573354">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rPr>
                        <a:t>Late morning (10am – 12pm)</a:t>
                      </a:r>
                    </a:p>
                  </a:txBody>
                  <a:tcPr marL="137160" marR="137160" marT="137160" marB="1371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rPr>
                        <a:t>Happy Census Day!</a:t>
                      </a: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rPr>
                        <a:t>Now that your audience is going, take a moment to share with them what Census Day is and why it is important.</a:t>
                      </a:r>
                    </a:p>
                  </a:txBody>
                  <a:tcPr marL="137160" marR="137160" marT="137160" marB="1371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9737995"/>
                  </a:ext>
                </a:extLst>
              </a:tr>
              <a:tr h="573354">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rPr>
                        <a:t>Early afternoon (12pm – 2pm)</a:t>
                      </a:r>
                    </a:p>
                  </a:txBody>
                  <a:tcPr marL="137160" marR="137160" marT="137160" marB="13716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rPr>
                        <a:t>The Pledge</a:t>
                      </a:r>
                    </a:p>
                  </a:txBody>
                  <a:tcPr marL="137160" marR="137160" marT="137160" marB="1371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rPr>
                        <a:t>They are involved, they know about the 2020 Census and Census Day, so now your fans are ready to take the pledge to complete the 2020 Census and challenge their friends to do the same. </a:t>
                      </a:r>
                    </a:p>
                  </a:txBody>
                  <a:tcPr marL="137160" marR="137160" marT="137160" marB="1371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3237574"/>
                  </a:ext>
                </a:extLst>
              </a:tr>
            </a:tbl>
          </a:graphicData>
        </a:graphic>
      </p:graphicFrame>
      <p:sp>
        <p:nvSpPr>
          <p:cNvPr id="3" name="Footer Placeholder 2">
            <a:extLst>
              <a:ext uri="{FF2B5EF4-FFF2-40B4-BE49-F238E27FC236}">
                <a16:creationId xmlns:a16="http://schemas.microsoft.com/office/drawing/2014/main" id="{592456C6-B976-418D-9F41-5255A8BCA47A}"/>
              </a:ext>
            </a:extLst>
          </p:cNvPr>
          <p:cNvSpPr>
            <a:spLocks noGrp="1"/>
          </p:cNvSpPr>
          <p:nvPr>
            <p:ph type="ftr" sz="quarter" idx="3"/>
          </p:nvPr>
        </p:nvSpPr>
        <p:spPr/>
        <p:txBody>
          <a:bodyPr/>
          <a:lstStyle/>
          <a:p>
            <a:endParaRPr lang="en-US" dirty="0"/>
          </a:p>
        </p:txBody>
      </p:sp>
      <p:sp>
        <p:nvSpPr>
          <p:cNvPr id="7" name="Slide Number Placeholder 6">
            <a:extLst>
              <a:ext uri="{FF2B5EF4-FFF2-40B4-BE49-F238E27FC236}">
                <a16:creationId xmlns:a16="http://schemas.microsoft.com/office/drawing/2014/main" id="{55AB9F06-E6CA-4335-A5A8-AD836B9E2173}"/>
              </a:ext>
            </a:extLst>
          </p:cNvPr>
          <p:cNvSpPr>
            <a:spLocks noGrp="1"/>
          </p:cNvSpPr>
          <p:nvPr>
            <p:ph type="sldNum" sz="quarter" idx="11"/>
          </p:nvPr>
        </p:nvSpPr>
        <p:spPr/>
        <p:txBody>
          <a:bodyPr/>
          <a:lstStyle/>
          <a:p>
            <a:fld id="{2BEE099A-8562-47CA-944D-F82EDDAC5192}" type="slidenum">
              <a:rPr lang="en-US" smtClean="0"/>
              <a:pPr/>
              <a:t>4</a:t>
            </a:fld>
            <a:endParaRPr lang="en-US" dirty="0"/>
          </a:p>
        </p:txBody>
      </p:sp>
    </p:spTree>
    <p:extLst>
      <p:ext uri="{BB962C8B-B14F-4D97-AF65-F5344CB8AC3E}">
        <p14:creationId xmlns:p14="http://schemas.microsoft.com/office/powerpoint/2010/main" val="246734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785-23C7-4CFD-80DE-3CDCED88D8BB}"/>
              </a:ext>
            </a:extLst>
          </p:cNvPr>
          <p:cNvSpPr>
            <a:spLocks noGrp="1"/>
          </p:cNvSpPr>
          <p:nvPr>
            <p:ph type="ctrTitle"/>
          </p:nvPr>
        </p:nvSpPr>
        <p:spPr>
          <a:xfrm>
            <a:off x="975517" y="1889169"/>
            <a:ext cx="10240965" cy="1655762"/>
          </a:xfrm>
        </p:spPr>
        <p:txBody>
          <a:bodyPr/>
          <a:lstStyle/>
          <a:p>
            <a:r>
              <a:rPr lang="en-US" dirty="0"/>
              <a:t>Census Day - Roadblock</a:t>
            </a:r>
          </a:p>
        </p:txBody>
      </p:sp>
    </p:spTree>
    <p:extLst>
      <p:ext uri="{BB962C8B-B14F-4D97-AF65-F5344CB8AC3E}">
        <p14:creationId xmlns:p14="http://schemas.microsoft.com/office/powerpoint/2010/main" val="337975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3F2303-4737-4806-88C3-4770D991F4F2}"/>
              </a:ext>
            </a:extLst>
          </p:cNvPr>
          <p:cNvSpPr>
            <a:spLocks noGrp="1"/>
          </p:cNvSpPr>
          <p:nvPr>
            <p:ph type="title"/>
          </p:nvPr>
        </p:nvSpPr>
        <p:spPr/>
        <p:txBody>
          <a:bodyPr/>
          <a:lstStyle/>
          <a:p>
            <a:r>
              <a:rPr lang="en-US" dirty="0"/>
              <a:t>Census Day Roadblock</a:t>
            </a:r>
          </a:p>
        </p:txBody>
      </p:sp>
      <p:sp>
        <p:nvSpPr>
          <p:cNvPr id="3" name="Footer Placeholder 2">
            <a:extLst>
              <a:ext uri="{FF2B5EF4-FFF2-40B4-BE49-F238E27FC236}">
                <a16:creationId xmlns:a16="http://schemas.microsoft.com/office/drawing/2014/main" id="{592456C6-B976-418D-9F41-5255A8BCA47A}"/>
              </a:ext>
            </a:extLst>
          </p:cNvPr>
          <p:cNvSpPr>
            <a:spLocks noGrp="1"/>
          </p:cNvSpPr>
          <p:nvPr>
            <p:ph type="ftr" sz="quarter" idx="3"/>
          </p:nvPr>
        </p:nvSpPr>
        <p:spPr/>
        <p:txBody>
          <a:bodyPr/>
          <a:lstStyle/>
          <a:p>
            <a:endParaRPr lang="en-US" dirty="0"/>
          </a:p>
        </p:txBody>
      </p:sp>
      <p:sp>
        <p:nvSpPr>
          <p:cNvPr id="7" name="Slide Number Placeholder 6">
            <a:extLst>
              <a:ext uri="{FF2B5EF4-FFF2-40B4-BE49-F238E27FC236}">
                <a16:creationId xmlns:a16="http://schemas.microsoft.com/office/drawing/2014/main" id="{55AB9F06-E6CA-4335-A5A8-AD836B9E2173}"/>
              </a:ext>
            </a:extLst>
          </p:cNvPr>
          <p:cNvSpPr>
            <a:spLocks noGrp="1"/>
          </p:cNvSpPr>
          <p:nvPr>
            <p:ph type="sldNum" sz="quarter" idx="11"/>
          </p:nvPr>
        </p:nvSpPr>
        <p:spPr/>
        <p:txBody>
          <a:bodyPr/>
          <a:lstStyle/>
          <a:p>
            <a:fld id="{2BEE099A-8562-47CA-944D-F82EDDAC5192}" type="slidenum">
              <a:rPr lang="en-US" smtClean="0"/>
              <a:pPr/>
              <a:t>6</a:t>
            </a:fld>
            <a:endParaRPr lang="en-US" dirty="0"/>
          </a:p>
        </p:txBody>
      </p:sp>
      <p:sp>
        <p:nvSpPr>
          <p:cNvPr id="6" name="Text Placeholder 5">
            <a:extLst>
              <a:ext uri="{FF2B5EF4-FFF2-40B4-BE49-F238E27FC236}">
                <a16:creationId xmlns:a16="http://schemas.microsoft.com/office/drawing/2014/main" id="{B533928B-8460-F241-AAAD-0CCD08EBDEC5}"/>
              </a:ext>
            </a:extLst>
          </p:cNvPr>
          <p:cNvSpPr>
            <a:spLocks noGrp="1"/>
          </p:cNvSpPr>
          <p:nvPr>
            <p:ph type="body" idx="13"/>
          </p:nvPr>
        </p:nvSpPr>
        <p:spPr>
          <a:xfrm>
            <a:off x="421629" y="1281626"/>
            <a:ext cx="11246482" cy="823912"/>
          </a:xfrm>
        </p:spPr>
        <p:txBody>
          <a:bodyPr/>
          <a:lstStyle/>
          <a:p>
            <a:r>
              <a:rPr lang="en-US" dirty="0"/>
              <a:t>A roadblock is when a large group of people share the same image across social media, flooding timelines and newsfeeds with the same asset in a show of support for a common cause or initiative. On Census Day, our goal is to take over social media with people showing their support of the 2020 Census and we need your help to make it happen! </a:t>
            </a:r>
          </a:p>
        </p:txBody>
      </p:sp>
      <p:sp>
        <p:nvSpPr>
          <p:cNvPr id="10" name="Text Placeholder 10">
            <a:extLst>
              <a:ext uri="{FF2B5EF4-FFF2-40B4-BE49-F238E27FC236}">
                <a16:creationId xmlns:a16="http://schemas.microsoft.com/office/drawing/2014/main" id="{EEFD2AA5-DD31-0443-8A15-47CCA5D4A63D}"/>
              </a:ext>
            </a:extLst>
          </p:cNvPr>
          <p:cNvSpPr txBox="1">
            <a:spLocks/>
          </p:cNvSpPr>
          <p:nvPr/>
        </p:nvSpPr>
        <p:spPr>
          <a:xfrm>
            <a:off x="411846" y="2630019"/>
            <a:ext cx="11368307" cy="3041397"/>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600" b="1" kern="0" spc="0" baseline="0">
                <a:solidFill>
                  <a:schemeClr val="tx1"/>
                </a:solidFill>
                <a:latin typeface="Segoe UI" panose="020B0502040204020203" pitchFamily="34" charset="0"/>
                <a:ea typeface="+mn-ea"/>
                <a:cs typeface="Segoe UI" panose="020B0502040204020203" pitchFamily="34" charset="0"/>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200" kern="0" spc="0" baseline="0">
                <a:solidFill>
                  <a:schemeClr val="tx1"/>
                </a:solidFill>
                <a:latin typeface="Segoe UI" panose="020B0502040204020203" pitchFamily="34" charset="0"/>
                <a:ea typeface="+mn-ea"/>
                <a:cs typeface="Segoe UI" panose="020B0502040204020203" pitchFamily="34" charset="0"/>
              </a:defRPr>
            </a:lvl2pPr>
            <a:lvl3pPr marL="182880" indent="-91440" algn="l" defTabSz="914400" rtl="0" eaLnBrk="1" latinLnBrk="0" hangingPunct="1">
              <a:lnSpc>
                <a:spcPct val="100000"/>
              </a:lnSpc>
              <a:spcBef>
                <a:spcPts val="0"/>
              </a:spcBef>
              <a:spcAft>
                <a:spcPts val="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3pPr>
            <a:lvl4pPr marL="365760" indent="-182880" algn="l" defTabSz="914400" rtl="0" eaLnBrk="1" latinLnBrk="0" hangingPunct="1">
              <a:lnSpc>
                <a:spcPct val="100000"/>
              </a:lnSpc>
              <a:spcBef>
                <a:spcPts val="0"/>
              </a:spcBef>
              <a:spcAft>
                <a:spcPts val="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4pPr>
            <a:lvl5pPr marL="571500" indent="-228600" algn="l" defTabSz="914400" rtl="0" eaLnBrk="1" latinLnBrk="0" hangingPunct="1">
              <a:lnSpc>
                <a:spcPct val="100000"/>
              </a:lnSpc>
              <a:spcBef>
                <a:spcPts val="0"/>
              </a:spcBef>
              <a:spcAft>
                <a:spcPts val="60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801" indent="-285801">
              <a:buFont typeface="Arial" panose="020B0604020202020204" pitchFamily="34" charset="0"/>
              <a:buChar char="•"/>
            </a:pPr>
            <a:r>
              <a:rPr lang="en-US" b="0" dirty="0"/>
              <a:t>On Census Day, change the profile picture on all your social media accounts to the asset on the next slide</a:t>
            </a:r>
            <a:endParaRPr lang="en-US" sz="1400" b="0" dirty="0"/>
          </a:p>
          <a:p>
            <a:pPr marL="285801" indent="-285801">
              <a:buFont typeface="Arial" panose="020B0604020202020204" pitchFamily="34" charset="0"/>
              <a:buChar char="•"/>
            </a:pPr>
            <a:r>
              <a:rPr lang="en-US" b="0" dirty="0"/>
              <a:t>Next, post this asset on your timeline on all your social media accounts and encourage your followers to share your posts, change their profile pictures, and spread the word of the 2020 Census! </a:t>
            </a:r>
          </a:p>
          <a:p>
            <a:pPr marL="285801" indent="-285801">
              <a:buFont typeface="Arial" panose="020B0604020202020204" pitchFamily="34" charset="0"/>
              <a:buChar char="•"/>
            </a:pPr>
            <a:r>
              <a:rPr lang="en-US" b="0" dirty="0"/>
              <a:t>The more people who participate in our roadblock, the more impactful, so share this asset far and wide to your network before Census Day and ask them to support as well</a:t>
            </a:r>
          </a:p>
          <a:p>
            <a:pPr marL="285801" indent="-285801">
              <a:buFont typeface="Arial" panose="020B0604020202020204" pitchFamily="34" charset="0"/>
              <a:buChar char="•"/>
            </a:pPr>
            <a:r>
              <a:rPr lang="en-US" dirty="0"/>
              <a:t>Do not update your profile picture or post these photos on any social media before April 1 </a:t>
            </a:r>
            <a:r>
              <a:rPr lang="en-US" b="0" dirty="0"/>
              <a:t>– and if you share them with other organizations in your network, ask them to do the same</a:t>
            </a:r>
          </a:p>
        </p:txBody>
      </p:sp>
    </p:spTree>
    <p:extLst>
      <p:ext uri="{BB962C8B-B14F-4D97-AF65-F5344CB8AC3E}">
        <p14:creationId xmlns:p14="http://schemas.microsoft.com/office/powerpoint/2010/main" val="130967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EFD647-4307-4AAD-9E10-1A7F37FA97F2}"/>
              </a:ext>
            </a:extLst>
          </p:cNvPr>
          <p:cNvSpPr>
            <a:spLocks noGrp="1"/>
          </p:cNvSpPr>
          <p:nvPr>
            <p:ph type="title"/>
          </p:nvPr>
        </p:nvSpPr>
        <p:spPr>
          <a:xfrm>
            <a:off x="401098" y="402233"/>
            <a:ext cx="11251344" cy="876035"/>
          </a:xfrm>
        </p:spPr>
        <p:txBody>
          <a:bodyPr/>
          <a:lstStyle/>
          <a:p>
            <a:r>
              <a:rPr lang="en-US" dirty="0"/>
              <a:t>Census Day Roadblock </a:t>
            </a:r>
          </a:p>
        </p:txBody>
      </p:sp>
      <p:sp>
        <p:nvSpPr>
          <p:cNvPr id="13" name="Rectangle 12">
            <a:extLst>
              <a:ext uri="{FF2B5EF4-FFF2-40B4-BE49-F238E27FC236}">
                <a16:creationId xmlns:a16="http://schemas.microsoft.com/office/drawing/2014/main" id="{E22A1B3C-A83B-442C-8D16-39EF2B367A9A}"/>
              </a:ext>
            </a:extLst>
          </p:cNvPr>
          <p:cNvSpPr/>
          <p:nvPr/>
        </p:nvSpPr>
        <p:spPr>
          <a:xfrm>
            <a:off x="5482973" y="2540756"/>
            <a:ext cx="6096002" cy="1815882"/>
          </a:xfrm>
          <a:prstGeom prst="rect">
            <a:avLst/>
          </a:prstGeom>
        </p:spPr>
        <p:txBody>
          <a:bodyPr>
            <a:spAutoFit/>
          </a:bodyPr>
          <a:lstStyle/>
          <a:p>
            <a:r>
              <a:rPr lang="en-US" sz="1600" dirty="0"/>
              <a:t>Suggested copy:</a:t>
            </a:r>
          </a:p>
          <a:p>
            <a:br>
              <a:rPr lang="en-US" sz="1600" dirty="0"/>
            </a:br>
            <a:r>
              <a:rPr lang="en-US" sz="1600" dirty="0"/>
              <a:t>We are proud to partner with @</a:t>
            </a:r>
            <a:r>
              <a:rPr lang="en-US" sz="1600" dirty="0" err="1"/>
              <a:t>USCensusBureau</a:t>
            </a:r>
            <a:r>
              <a:rPr lang="en-US" sz="1600" dirty="0"/>
              <a:t> to encourage a complete and accurate count for the #2020Census. Show that you support the 2020 Census by sharing this post or making the image your profile picture. Don’t forget to complete the census at 2020CENSUS.GOV!</a:t>
            </a:r>
          </a:p>
        </p:txBody>
      </p:sp>
      <p:sp>
        <p:nvSpPr>
          <p:cNvPr id="2" name="Footer Placeholder 1">
            <a:extLst>
              <a:ext uri="{FF2B5EF4-FFF2-40B4-BE49-F238E27FC236}">
                <a16:creationId xmlns:a16="http://schemas.microsoft.com/office/drawing/2014/main" id="{A35BF555-879D-4CA8-94B1-0D54EB58DF52}"/>
              </a:ext>
            </a:extLst>
          </p:cNvPr>
          <p:cNvSpPr>
            <a:spLocks noGrp="1"/>
          </p:cNvSpPr>
          <p:nvPr>
            <p:ph type="ftr" sz="quarter" idx="3"/>
          </p:nvPr>
        </p:nvSpPr>
        <p:spPr/>
        <p:txBody>
          <a:bodyPr/>
          <a:lstStyle/>
          <a:p>
            <a:endParaRPr lang="en-US" dirty="0"/>
          </a:p>
        </p:txBody>
      </p:sp>
      <p:sp>
        <p:nvSpPr>
          <p:cNvPr id="3" name="Slide Number Placeholder 2">
            <a:extLst>
              <a:ext uri="{FF2B5EF4-FFF2-40B4-BE49-F238E27FC236}">
                <a16:creationId xmlns:a16="http://schemas.microsoft.com/office/drawing/2014/main" id="{401B7D82-ACB3-43DA-8E7E-5715449C8D86}"/>
              </a:ext>
            </a:extLst>
          </p:cNvPr>
          <p:cNvSpPr>
            <a:spLocks noGrp="1"/>
          </p:cNvSpPr>
          <p:nvPr>
            <p:ph type="sldNum" sz="quarter" idx="11"/>
          </p:nvPr>
        </p:nvSpPr>
        <p:spPr/>
        <p:txBody>
          <a:bodyPr/>
          <a:lstStyle/>
          <a:p>
            <a:fld id="{2BEE099A-8562-47CA-944D-F82EDDAC5192}" type="slidenum">
              <a:rPr lang="en-US" smtClean="0"/>
              <a:pPr/>
              <a:t>7</a:t>
            </a:fld>
            <a:endParaRPr lang="en-US" dirty="0"/>
          </a:p>
        </p:txBody>
      </p:sp>
      <p:sp>
        <p:nvSpPr>
          <p:cNvPr id="6" name="Rectangle 5">
            <a:extLst>
              <a:ext uri="{FF2B5EF4-FFF2-40B4-BE49-F238E27FC236}">
                <a16:creationId xmlns:a16="http://schemas.microsoft.com/office/drawing/2014/main" id="{CC7E52B8-9E46-49EF-B926-7C5B406FF643}"/>
              </a:ext>
            </a:extLst>
          </p:cNvPr>
          <p:cNvSpPr/>
          <p:nvPr/>
        </p:nvSpPr>
        <p:spPr>
          <a:xfrm>
            <a:off x="401098" y="1575922"/>
            <a:ext cx="4800600" cy="48006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9" name="Text Placeholder 6">
            <a:extLst>
              <a:ext uri="{FF2B5EF4-FFF2-40B4-BE49-F238E27FC236}">
                <a16:creationId xmlns:a16="http://schemas.microsoft.com/office/drawing/2014/main" id="{9921DAE9-7E5C-42C4-A401-90F5CBE62D05}"/>
              </a:ext>
            </a:extLst>
          </p:cNvPr>
          <p:cNvSpPr txBox="1">
            <a:spLocks/>
          </p:cNvSpPr>
          <p:nvPr/>
        </p:nvSpPr>
        <p:spPr>
          <a:xfrm>
            <a:off x="333126" y="1278268"/>
            <a:ext cx="11245849" cy="325252"/>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600" b="1" kern="0" spc="0" baseline="0">
                <a:solidFill>
                  <a:schemeClr val="tx1"/>
                </a:solidFill>
                <a:latin typeface="Segoe UI" panose="020B0502040204020203" pitchFamily="34" charset="0"/>
                <a:ea typeface="+mn-ea"/>
                <a:cs typeface="Segoe UI" panose="020B0502040204020203" pitchFamily="34" charset="0"/>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200" kern="0" spc="0" baseline="0">
                <a:solidFill>
                  <a:schemeClr val="tx1"/>
                </a:solidFill>
                <a:latin typeface="Segoe UI" panose="020B0502040204020203" pitchFamily="34" charset="0"/>
                <a:ea typeface="+mn-ea"/>
                <a:cs typeface="Segoe UI" panose="020B0502040204020203" pitchFamily="34" charset="0"/>
              </a:defRPr>
            </a:lvl2pPr>
            <a:lvl3pPr marL="182880" indent="-91440" algn="l" defTabSz="914400" rtl="0" eaLnBrk="1" latinLnBrk="0" hangingPunct="1">
              <a:lnSpc>
                <a:spcPct val="100000"/>
              </a:lnSpc>
              <a:spcBef>
                <a:spcPts val="0"/>
              </a:spcBef>
              <a:spcAft>
                <a:spcPts val="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3pPr>
            <a:lvl4pPr marL="365760" indent="-182880" algn="l" defTabSz="914400" rtl="0" eaLnBrk="1" latinLnBrk="0" hangingPunct="1">
              <a:lnSpc>
                <a:spcPct val="100000"/>
              </a:lnSpc>
              <a:spcBef>
                <a:spcPts val="0"/>
              </a:spcBef>
              <a:spcAft>
                <a:spcPts val="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4pPr>
            <a:lvl5pPr marL="571500" indent="-228600" algn="l" defTabSz="914400" rtl="0" eaLnBrk="1" latinLnBrk="0" hangingPunct="1">
              <a:lnSpc>
                <a:spcPct val="100000"/>
              </a:lnSpc>
              <a:spcBef>
                <a:spcPts val="0"/>
              </a:spcBef>
              <a:spcAft>
                <a:spcPts val="60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t>To save image, right-click and select “Save Media as.”</a:t>
            </a:r>
          </a:p>
        </p:txBody>
      </p:sp>
      <p:pic>
        <p:nvPicPr>
          <p:cNvPr id="10" name="Picture 9" descr="A screenshot of a cell phone&#10;&#10;Description automatically generated">
            <a:extLst>
              <a:ext uri="{FF2B5EF4-FFF2-40B4-BE49-F238E27FC236}">
                <a16:creationId xmlns:a16="http://schemas.microsoft.com/office/drawing/2014/main" id="{4A13DC81-9F2E-824F-8F32-2F4D5ED95B3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8134" y="1780282"/>
            <a:ext cx="4426527" cy="4426527"/>
          </a:xfrm>
          <a:prstGeom prst="rect">
            <a:avLst/>
          </a:prstGeom>
        </p:spPr>
      </p:pic>
    </p:spTree>
    <p:extLst>
      <p:ext uri="{BB962C8B-B14F-4D97-AF65-F5344CB8AC3E}">
        <p14:creationId xmlns:p14="http://schemas.microsoft.com/office/powerpoint/2010/main" val="3670855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785-23C7-4CFD-80DE-3CDCED88D8BB}"/>
              </a:ext>
            </a:extLst>
          </p:cNvPr>
          <p:cNvSpPr>
            <a:spLocks noGrp="1"/>
          </p:cNvSpPr>
          <p:nvPr>
            <p:ph type="ctrTitle"/>
          </p:nvPr>
        </p:nvSpPr>
        <p:spPr>
          <a:xfrm>
            <a:off x="975517" y="1889169"/>
            <a:ext cx="10240965" cy="1655762"/>
          </a:xfrm>
        </p:spPr>
        <p:txBody>
          <a:bodyPr/>
          <a:lstStyle/>
          <a:p>
            <a:r>
              <a:rPr lang="en-US" dirty="0"/>
              <a:t>Happy Census Day Video</a:t>
            </a:r>
          </a:p>
        </p:txBody>
      </p:sp>
    </p:spTree>
    <p:extLst>
      <p:ext uri="{BB962C8B-B14F-4D97-AF65-F5344CB8AC3E}">
        <p14:creationId xmlns:p14="http://schemas.microsoft.com/office/powerpoint/2010/main" val="75466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EFD647-4307-4AAD-9E10-1A7F37FA97F2}"/>
              </a:ext>
            </a:extLst>
          </p:cNvPr>
          <p:cNvSpPr>
            <a:spLocks noGrp="1"/>
          </p:cNvSpPr>
          <p:nvPr>
            <p:ph type="title"/>
          </p:nvPr>
        </p:nvSpPr>
        <p:spPr>
          <a:xfrm>
            <a:off x="401098" y="402233"/>
            <a:ext cx="11251344" cy="876035"/>
          </a:xfrm>
        </p:spPr>
        <p:txBody>
          <a:bodyPr/>
          <a:lstStyle/>
          <a:p>
            <a:r>
              <a:rPr lang="en-US" dirty="0"/>
              <a:t>Happy Census Day Video</a:t>
            </a:r>
          </a:p>
        </p:txBody>
      </p:sp>
      <p:sp>
        <p:nvSpPr>
          <p:cNvPr id="13" name="Rectangle 12">
            <a:extLst>
              <a:ext uri="{FF2B5EF4-FFF2-40B4-BE49-F238E27FC236}">
                <a16:creationId xmlns:a16="http://schemas.microsoft.com/office/drawing/2014/main" id="{E22A1B3C-A83B-442C-8D16-39EF2B367A9A}"/>
              </a:ext>
            </a:extLst>
          </p:cNvPr>
          <p:cNvSpPr/>
          <p:nvPr/>
        </p:nvSpPr>
        <p:spPr>
          <a:xfrm>
            <a:off x="5451010" y="2542746"/>
            <a:ext cx="5220707" cy="2554545"/>
          </a:xfrm>
          <a:prstGeom prst="rect">
            <a:avLst/>
          </a:prstGeom>
        </p:spPr>
        <p:txBody>
          <a:bodyPr wrap="square">
            <a:spAutoFit/>
          </a:bodyPr>
          <a:lstStyle/>
          <a:p>
            <a:r>
              <a:rPr lang="en-US" sz="1600" dirty="0"/>
              <a:t>Suggested copy:</a:t>
            </a:r>
          </a:p>
          <a:p>
            <a:endParaRPr lang="en-US" sz="1600" dirty="0"/>
          </a:p>
          <a:p>
            <a:r>
              <a:rPr lang="en-US" sz="1600" dirty="0"/>
              <a:t>Happy Census Day!</a:t>
            </a:r>
          </a:p>
          <a:p>
            <a:endParaRPr lang="en-US" sz="1600" dirty="0"/>
          </a:p>
          <a:p>
            <a:r>
              <a:rPr lang="en-US" sz="1600" dirty="0"/>
              <a:t>Census Day is important, because whenever you complete your #2020Census, you should count everyone living (or sleeping) in your home most of the time as of April 1—whether you are related to them or not. Respond now at 2020CENSUS.GOV.</a:t>
            </a:r>
          </a:p>
          <a:p>
            <a:endParaRPr lang="en-US" sz="1600" dirty="0"/>
          </a:p>
        </p:txBody>
      </p:sp>
      <p:sp>
        <p:nvSpPr>
          <p:cNvPr id="15" name="Text Placeholder 6">
            <a:extLst>
              <a:ext uri="{FF2B5EF4-FFF2-40B4-BE49-F238E27FC236}">
                <a16:creationId xmlns:a16="http://schemas.microsoft.com/office/drawing/2014/main" id="{6CFD586E-3271-4E1C-B03B-02E2AABDBB0F}"/>
              </a:ext>
            </a:extLst>
          </p:cNvPr>
          <p:cNvSpPr txBox="1">
            <a:spLocks/>
          </p:cNvSpPr>
          <p:nvPr/>
        </p:nvSpPr>
        <p:spPr>
          <a:xfrm>
            <a:off x="401098" y="1307353"/>
            <a:ext cx="11245849" cy="325252"/>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600" b="1" kern="0" spc="0" baseline="0">
                <a:solidFill>
                  <a:schemeClr val="tx1"/>
                </a:solidFill>
                <a:latin typeface="Segoe UI" panose="020B0502040204020203" pitchFamily="34" charset="0"/>
                <a:ea typeface="+mn-ea"/>
                <a:cs typeface="Segoe UI" panose="020B0502040204020203" pitchFamily="34" charset="0"/>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200" kern="0" spc="0" baseline="0">
                <a:solidFill>
                  <a:schemeClr val="tx1"/>
                </a:solidFill>
                <a:latin typeface="Segoe UI" panose="020B0502040204020203" pitchFamily="34" charset="0"/>
                <a:ea typeface="+mn-ea"/>
                <a:cs typeface="Segoe UI" panose="020B0502040204020203" pitchFamily="34" charset="0"/>
              </a:defRPr>
            </a:lvl2pPr>
            <a:lvl3pPr marL="182880" indent="-91440" algn="l" defTabSz="914400" rtl="0" eaLnBrk="1" latinLnBrk="0" hangingPunct="1">
              <a:lnSpc>
                <a:spcPct val="100000"/>
              </a:lnSpc>
              <a:spcBef>
                <a:spcPts val="0"/>
              </a:spcBef>
              <a:spcAft>
                <a:spcPts val="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3pPr>
            <a:lvl4pPr marL="365760" indent="-182880" algn="l" defTabSz="914400" rtl="0" eaLnBrk="1" latinLnBrk="0" hangingPunct="1">
              <a:lnSpc>
                <a:spcPct val="100000"/>
              </a:lnSpc>
              <a:spcBef>
                <a:spcPts val="0"/>
              </a:spcBef>
              <a:spcAft>
                <a:spcPts val="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4pPr>
            <a:lvl5pPr marL="571500" indent="-228600" algn="l" defTabSz="914400" rtl="0" eaLnBrk="1" latinLnBrk="0" hangingPunct="1">
              <a:lnSpc>
                <a:spcPct val="100000"/>
              </a:lnSpc>
              <a:spcBef>
                <a:spcPts val="0"/>
              </a:spcBef>
              <a:spcAft>
                <a:spcPts val="60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t>To save video, right-click and select “Save Media as.”</a:t>
            </a:r>
          </a:p>
        </p:txBody>
      </p:sp>
      <p:sp>
        <p:nvSpPr>
          <p:cNvPr id="8" name="Rectangle 7">
            <a:extLst>
              <a:ext uri="{FF2B5EF4-FFF2-40B4-BE49-F238E27FC236}">
                <a16:creationId xmlns:a16="http://schemas.microsoft.com/office/drawing/2014/main" id="{BB3D32AA-D0A0-4B2B-A19F-2B3F9D214F83}"/>
              </a:ext>
            </a:extLst>
          </p:cNvPr>
          <p:cNvSpPr/>
          <p:nvPr/>
        </p:nvSpPr>
        <p:spPr>
          <a:xfrm>
            <a:off x="401098" y="1586555"/>
            <a:ext cx="4800600" cy="48006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2" name="Footer Placeholder 1">
            <a:extLst>
              <a:ext uri="{FF2B5EF4-FFF2-40B4-BE49-F238E27FC236}">
                <a16:creationId xmlns:a16="http://schemas.microsoft.com/office/drawing/2014/main" id="{EA6BA89C-CA4B-4748-9F5B-0811EEAA5C47}"/>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041E3B7B-6106-4B5F-B7E2-061E83BC5855}"/>
              </a:ext>
            </a:extLst>
          </p:cNvPr>
          <p:cNvSpPr>
            <a:spLocks noGrp="1"/>
          </p:cNvSpPr>
          <p:nvPr>
            <p:ph type="sldNum" sz="quarter" idx="11"/>
          </p:nvPr>
        </p:nvSpPr>
        <p:spPr/>
        <p:txBody>
          <a:bodyPr/>
          <a:lstStyle/>
          <a:p>
            <a:fld id="{2BEE099A-8562-47CA-944D-F82EDDAC5192}" type="slidenum">
              <a:rPr lang="en-US" smtClean="0"/>
              <a:pPr/>
              <a:t>9</a:t>
            </a:fld>
            <a:endParaRPr lang="en-US" dirty="0"/>
          </a:p>
        </p:txBody>
      </p:sp>
      <p:pic>
        <p:nvPicPr>
          <p:cNvPr id="6" name="Happy-Census-Day_celebrate_v2 (1)" descr="Happy-Census-Day_celebrate_v2 (1)">
            <a:hlinkClick r:id="" action="ppaction://media"/>
            <a:extLst>
              <a:ext uri="{FF2B5EF4-FFF2-40B4-BE49-F238E27FC236}">
                <a16:creationId xmlns:a16="http://schemas.microsoft.com/office/drawing/2014/main" id="{BDD07FD8-25DB-5A4E-B936-66761A04C85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40979" y="1725522"/>
            <a:ext cx="4493128" cy="4493128"/>
          </a:xfrm>
          <a:prstGeom prst="rect">
            <a:avLst/>
          </a:prstGeom>
        </p:spPr>
      </p:pic>
    </p:spTree>
    <p:extLst>
      <p:ext uri="{BB962C8B-B14F-4D97-AF65-F5344CB8AC3E}">
        <p14:creationId xmlns:p14="http://schemas.microsoft.com/office/powerpoint/2010/main" val="347348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TeamY&amp;R Census color palette">
      <a:dk1>
        <a:srgbClr val="000000"/>
      </a:dk1>
      <a:lt1>
        <a:sysClr val="window" lastClr="FFFFFF"/>
      </a:lt1>
      <a:dk2>
        <a:srgbClr val="FF7143"/>
      </a:dk2>
      <a:lt2>
        <a:srgbClr val="F1BB3D"/>
      </a:lt2>
      <a:accent1>
        <a:srgbClr val="0095A9"/>
      </a:accent1>
      <a:accent2>
        <a:srgbClr val="005E7A"/>
      </a:accent2>
      <a:accent3>
        <a:srgbClr val="009963"/>
      </a:accent3>
      <a:accent4>
        <a:srgbClr val="006448"/>
      </a:accent4>
      <a:accent5>
        <a:srgbClr val="215493"/>
      </a:accent5>
      <a:accent6>
        <a:srgbClr val="9F2743"/>
      </a:accent6>
      <a:hlink>
        <a:srgbClr val="FF7143"/>
      </a:hlink>
      <a:folHlink>
        <a:srgbClr val="F1BB3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500" dirty="0">
            <a:latin typeface="+mj-lt"/>
          </a:defRPr>
        </a:defPPr>
      </a:lstStyle>
    </a:txDef>
  </a:objectDefaults>
  <a:extraClrSchemeLst/>
  <a:extLst>
    <a:ext uri="{05A4C25C-085E-4340-85A3-A5531E510DB2}">
      <thm15:themeFamily xmlns:thm15="http://schemas.microsoft.com/office/thememl/2012/main" name="census_powerpoint-Team_Y&amp;R_Template-r1" id="{7CC172B8-804F-5F4A-BA26-B269C34FA79F}" vid="{7D162DB7-81E2-C24F-933A-FAAFCC70C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7491</TotalTime>
  <Words>1067</Words>
  <Application>Microsoft Office PowerPoint</Application>
  <PresentationFormat>Widescreen</PresentationFormat>
  <Paragraphs>101</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Segoe UI</vt:lpstr>
      <vt:lpstr>Times New Roman</vt:lpstr>
      <vt:lpstr>Office Theme</vt:lpstr>
      <vt:lpstr>Partnership Social Media Guide  Census Day</vt:lpstr>
      <vt:lpstr>Census Bureau Social Media Information</vt:lpstr>
      <vt:lpstr>2020 Census Social Media Information </vt:lpstr>
      <vt:lpstr>Suggested Schedule for Census Day</vt:lpstr>
      <vt:lpstr>Census Day - Roadblock</vt:lpstr>
      <vt:lpstr>Census Day Roadblock</vt:lpstr>
      <vt:lpstr>Census Day Roadblock </vt:lpstr>
      <vt:lpstr>Happy Census Day Video</vt:lpstr>
      <vt:lpstr>Happy Census Day Video</vt:lpstr>
      <vt:lpstr>The Pledge!</vt:lpstr>
      <vt:lpstr>The Pledge</vt:lpstr>
      <vt:lpstr>The Pledge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Headline</dc:title>
  <dc:creator>Hatano, Nao</dc:creator>
  <cp:lastModifiedBy>Shelly Thomas</cp:lastModifiedBy>
  <cp:revision>1159</cp:revision>
  <cp:lastPrinted>2019-05-14T13:55:58Z</cp:lastPrinted>
  <dcterms:created xsi:type="dcterms:W3CDTF">2019-05-13T14:48:10Z</dcterms:created>
  <dcterms:modified xsi:type="dcterms:W3CDTF">2020-04-01T18:02:06Z</dcterms:modified>
</cp:coreProperties>
</file>